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7" r:id="rId1"/>
  </p:sldMasterIdLst>
  <p:sldIdLst>
    <p:sldId id="276" r:id="rId2"/>
    <p:sldId id="273" r:id="rId3"/>
  </p:sldIdLst>
  <p:sldSz cx="9134475" cy="12179300" type="ledger"/>
  <p:notesSz cx="6858000" cy="12057063"/>
  <p:defaultTextStyle>
    <a:defPPr>
      <a:defRPr lang="en-US"/>
    </a:defPPr>
    <a:lvl1pPr marL="0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6533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53064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79597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06128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32661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59193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85725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12257" algn="l" defTabSz="5265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40" d="100"/>
          <a:sy n="40" d="100"/>
        </p:scale>
        <p:origin x="-2196" y="-102"/>
      </p:cViewPr>
      <p:guideLst>
        <p:guide orient="horz" pos="3835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0417" y="2077711"/>
            <a:ext cx="4809820" cy="886862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844" y="947280"/>
            <a:ext cx="6148302" cy="5548349"/>
          </a:xfrm>
        </p:spPr>
        <p:txBody>
          <a:bodyPr anchor="b">
            <a:normAutofit/>
          </a:bodyPr>
          <a:lstStyle>
            <a:lvl1pPr algn="l">
              <a:defRPr sz="43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2845" y="6826426"/>
            <a:ext cx="4949089" cy="3398174"/>
          </a:xfrm>
        </p:spPr>
        <p:txBody>
          <a:bodyPr anchor="t">
            <a:normAutofit/>
          </a:bodyPr>
          <a:lstStyle>
            <a:lvl1pPr marL="0" indent="0" algn="l">
              <a:buNone/>
              <a:defRPr sz="19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4667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2844" y="947280"/>
            <a:ext cx="8068787" cy="5548348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45770" indent="0">
              <a:buNone/>
              <a:defRPr sz="1600"/>
            </a:lvl2pPr>
            <a:lvl3pPr marL="891539" indent="0">
              <a:buNone/>
              <a:defRPr sz="1600"/>
            </a:lvl3pPr>
            <a:lvl4pPr marL="1337308" indent="0">
              <a:buNone/>
              <a:defRPr sz="1600"/>
            </a:lvl4pPr>
            <a:lvl5pPr marL="1783077" indent="0">
              <a:buNone/>
              <a:defRPr sz="1600"/>
            </a:lvl5pPr>
            <a:lvl6pPr marL="2228847" indent="0">
              <a:buNone/>
              <a:defRPr sz="1600"/>
            </a:lvl6pPr>
            <a:lvl7pPr marL="2674617" indent="0">
              <a:buNone/>
              <a:defRPr sz="1600"/>
            </a:lvl7pPr>
            <a:lvl8pPr marL="3120386" indent="0">
              <a:buNone/>
              <a:defRPr sz="1600"/>
            </a:lvl8pPr>
            <a:lvl9pPr marL="3566155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1208" y="6826422"/>
            <a:ext cx="7273748" cy="811954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45770" indent="0">
              <a:buFontTx/>
              <a:buNone/>
              <a:defRPr/>
            </a:lvl2pPr>
            <a:lvl3pPr marL="891539" indent="0">
              <a:buFontTx/>
              <a:buNone/>
              <a:defRPr/>
            </a:lvl3pPr>
            <a:lvl4pPr marL="1337308" indent="0">
              <a:buFontTx/>
              <a:buNone/>
              <a:defRPr/>
            </a:lvl4pPr>
            <a:lvl5pPr marL="1783077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0517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4" y="947280"/>
            <a:ext cx="8068787" cy="5142371"/>
          </a:xfrm>
        </p:spPr>
        <p:txBody>
          <a:bodyPr anchor="ctr">
            <a:normAutofit/>
          </a:bodyPr>
          <a:lstStyle>
            <a:lvl1pPr algn="l">
              <a:defRPr sz="27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4" y="7307580"/>
            <a:ext cx="6376903" cy="338313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0684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392" y="947280"/>
            <a:ext cx="6852641" cy="5142371"/>
          </a:xfrm>
        </p:spPr>
        <p:txBody>
          <a:bodyPr anchor="ctr">
            <a:normAutofit/>
          </a:bodyPr>
          <a:lstStyle>
            <a:lvl1pPr algn="l">
              <a:defRPr sz="27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5688" y="6089651"/>
            <a:ext cx="6395798" cy="857062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45770" indent="0">
              <a:buFontTx/>
              <a:buNone/>
              <a:defRPr/>
            </a:lvl2pPr>
            <a:lvl3pPr marL="891539" indent="0">
              <a:buFontTx/>
              <a:buNone/>
              <a:defRPr/>
            </a:lvl3pPr>
            <a:lvl4pPr marL="1337308" indent="0">
              <a:buFontTx/>
              <a:buNone/>
              <a:defRPr/>
            </a:lvl4pPr>
            <a:lvl5pPr marL="1783077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5" y="7638382"/>
            <a:ext cx="6375713" cy="3052337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363" y="1262016"/>
            <a:ext cx="456843" cy="1038519"/>
          </a:xfrm>
          <a:prstGeom prst="rect">
            <a:avLst/>
          </a:prstGeom>
        </p:spPr>
        <p:txBody>
          <a:bodyPr vert="horz" lIns="89157" tIns="44578" rIns="89157" bIns="44578" rtlCol="0" anchor="ctr">
            <a:noAutofit/>
          </a:bodyPr>
          <a:lstStyle/>
          <a:p>
            <a:pPr lvl="0"/>
            <a:r>
              <a:rPr lang="en-US" sz="7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88184" y="4916830"/>
            <a:ext cx="456843" cy="1038519"/>
          </a:xfrm>
          <a:prstGeom prst="rect">
            <a:avLst/>
          </a:prstGeom>
        </p:spPr>
        <p:txBody>
          <a:bodyPr vert="horz" lIns="89157" tIns="44578" rIns="89157" bIns="44578" rtlCol="0" anchor="ctr">
            <a:noAutofit/>
          </a:bodyPr>
          <a:lstStyle/>
          <a:p>
            <a:pPr lvl="0" algn="r"/>
            <a:r>
              <a:rPr lang="en-US" sz="78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9580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5" y="6089649"/>
            <a:ext cx="6375713" cy="3014457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4" y="9115793"/>
            <a:ext cx="6376903" cy="157492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5647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393" y="947280"/>
            <a:ext cx="6852639" cy="5142371"/>
          </a:xfrm>
        </p:spPr>
        <p:txBody>
          <a:bodyPr anchor="ctr">
            <a:normAutofit/>
          </a:bodyPr>
          <a:lstStyle>
            <a:lvl1pPr algn="l">
              <a:defRPr sz="27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2845" y="6901603"/>
            <a:ext cx="6375713" cy="1864484"/>
          </a:xfrm>
        </p:spPr>
        <p:txBody>
          <a:bodyPr vert="horz" lIns="105321" tIns="52660" rIns="105321" bIns="52660" rtlCol="0" anchor="b">
            <a:normAutofit/>
          </a:bodyPr>
          <a:lstStyle>
            <a:lvl1pPr>
              <a:buNone/>
              <a:defRPr lang="en-US" sz="19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4" y="8796163"/>
            <a:ext cx="6375712" cy="1894558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363" y="1262016"/>
            <a:ext cx="456843" cy="1038519"/>
          </a:xfrm>
          <a:prstGeom prst="rect">
            <a:avLst/>
          </a:prstGeom>
        </p:spPr>
        <p:txBody>
          <a:bodyPr vert="horz" lIns="89157" tIns="44578" rIns="89157" bIns="44578" rtlCol="0" anchor="ctr">
            <a:noAutofit/>
          </a:bodyPr>
          <a:lstStyle/>
          <a:p>
            <a:pPr lvl="0"/>
            <a:r>
              <a:rPr lang="en-US" sz="7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88184" y="4916830"/>
            <a:ext cx="456843" cy="1038519"/>
          </a:xfrm>
          <a:prstGeom prst="rect">
            <a:avLst/>
          </a:prstGeom>
        </p:spPr>
        <p:txBody>
          <a:bodyPr vert="horz" lIns="89157" tIns="44578" rIns="89157" bIns="44578" rtlCol="0" anchor="ctr">
            <a:noAutofit/>
          </a:bodyPr>
          <a:lstStyle/>
          <a:p>
            <a:pPr lvl="0" algn="r"/>
            <a:r>
              <a:rPr lang="en-US" sz="78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45718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5" y="947280"/>
            <a:ext cx="7517820" cy="5142371"/>
          </a:xfrm>
        </p:spPr>
        <p:txBody>
          <a:bodyPr vert="horz" lIns="105321" tIns="52660" rIns="105321" bIns="52660" rtlCol="0" anchor="ctr">
            <a:normAutofit/>
          </a:bodyPr>
          <a:lstStyle>
            <a:lvl1pPr>
              <a:defRPr lang="en-US" sz="2700" b="0" dirty="0"/>
            </a:lvl1pPr>
          </a:lstStyle>
          <a:p>
            <a:pPr marL="0"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2845" y="6976787"/>
            <a:ext cx="6375713" cy="1488581"/>
          </a:xfrm>
        </p:spPr>
        <p:txBody>
          <a:bodyPr vert="horz" lIns="105321" tIns="52660" rIns="105321" bIns="52660" rtlCol="0" anchor="b">
            <a:normAutofit/>
          </a:bodyPr>
          <a:lstStyle>
            <a:lvl1pPr>
              <a:buNone/>
              <a:defRPr lang="en-US" sz="19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4" y="8465372"/>
            <a:ext cx="6375712" cy="222535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5910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>
            <a:normAutofit/>
          </a:bodyPr>
          <a:lstStyle>
            <a:lvl1pPr algn="l">
              <a:defRPr sz="2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2846" y="947281"/>
            <a:ext cx="6548039" cy="669110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6775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9567" y="947281"/>
            <a:ext cx="2042064" cy="7848882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2844" y="947279"/>
            <a:ext cx="5843919" cy="97434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5867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846" y="947280"/>
            <a:ext cx="6548039" cy="6691102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2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3518465"/>
            <a:ext cx="6395799" cy="4119912"/>
          </a:xfrm>
        </p:spPr>
        <p:txBody>
          <a:bodyPr anchor="b">
            <a:normAutofit/>
          </a:bodyPr>
          <a:lstStyle>
            <a:lvl1pPr algn="l">
              <a:defRPr sz="31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4" y="7969173"/>
            <a:ext cx="6395798" cy="2721548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45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15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7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30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88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4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0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6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669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2846" y="947279"/>
            <a:ext cx="3945852" cy="6691098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57506" y="947280"/>
            <a:ext cx="3944125" cy="667606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2747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207" y="947281"/>
            <a:ext cx="3712994" cy="1082604"/>
          </a:xfrm>
        </p:spPr>
        <p:txBody>
          <a:bodyPr anchor="b">
            <a:noAutofit/>
          </a:bodyPr>
          <a:lstStyle>
            <a:lvl1pPr marL="0" indent="0">
              <a:buNone/>
              <a:defRPr sz="2300" b="0" cap="all">
                <a:solidFill>
                  <a:schemeClr val="tx1"/>
                </a:solidFill>
              </a:defRPr>
            </a:lvl1pPr>
            <a:lvl2pPr marL="445770" indent="0">
              <a:buNone/>
              <a:defRPr sz="1900" b="1"/>
            </a:lvl2pPr>
            <a:lvl3pPr marL="891539" indent="0">
              <a:buNone/>
              <a:defRPr sz="1800" b="1"/>
            </a:lvl3pPr>
            <a:lvl4pPr marL="1337308" indent="0">
              <a:buNone/>
              <a:defRPr sz="1600" b="1"/>
            </a:lvl4pPr>
            <a:lvl5pPr marL="1783077" indent="0">
              <a:buNone/>
              <a:defRPr sz="1600" b="1"/>
            </a:lvl5pPr>
            <a:lvl6pPr marL="2228847" indent="0">
              <a:buNone/>
              <a:defRPr sz="1600" b="1"/>
            </a:lvl6pPr>
            <a:lvl7pPr marL="2674617" indent="0">
              <a:buNone/>
              <a:defRPr sz="1600" b="1"/>
            </a:lvl7pPr>
            <a:lvl8pPr marL="3120386" indent="0">
              <a:buNone/>
              <a:defRPr sz="1600" b="1"/>
            </a:lvl8pPr>
            <a:lvl9pPr marL="356615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2846" y="2029884"/>
            <a:ext cx="3941356" cy="560849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959" y="1006486"/>
            <a:ext cx="3760131" cy="1023399"/>
          </a:xfrm>
        </p:spPr>
        <p:txBody>
          <a:bodyPr anchor="b">
            <a:noAutofit/>
          </a:bodyPr>
          <a:lstStyle>
            <a:lvl1pPr marL="0" indent="0">
              <a:buNone/>
              <a:defRPr sz="2300" b="0" cap="all">
                <a:solidFill>
                  <a:schemeClr val="tx1"/>
                </a:solidFill>
              </a:defRPr>
            </a:lvl1pPr>
            <a:lvl2pPr marL="445770" indent="0">
              <a:buNone/>
              <a:defRPr sz="1900" b="1"/>
            </a:lvl2pPr>
            <a:lvl3pPr marL="891539" indent="0">
              <a:buNone/>
              <a:defRPr sz="1800" b="1"/>
            </a:lvl3pPr>
            <a:lvl4pPr marL="1337308" indent="0">
              <a:buNone/>
              <a:defRPr sz="1600" b="1"/>
            </a:lvl4pPr>
            <a:lvl5pPr marL="1783077" indent="0">
              <a:buNone/>
              <a:defRPr sz="1600" b="1"/>
            </a:lvl5pPr>
            <a:lvl6pPr marL="2228847" indent="0">
              <a:buNone/>
              <a:defRPr sz="1600" b="1"/>
            </a:lvl6pPr>
            <a:lvl7pPr marL="2674617" indent="0">
              <a:buNone/>
              <a:defRPr sz="1600" b="1"/>
            </a:lvl7pPr>
            <a:lvl8pPr marL="3120386" indent="0">
              <a:buNone/>
              <a:defRPr sz="1600" b="1"/>
            </a:lvl8pPr>
            <a:lvl9pPr marL="356615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7506" y="2029884"/>
            <a:ext cx="3952584" cy="5593456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7942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176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0716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24" y="947279"/>
            <a:ext cx="3197066" cy="2706511"/>
          </a:xfrm>
        </p:spPr>
        <p:txBody>
          <a:bodyPr anchor="b">
            <a:normAutofit/>
          </a:bodyPr>
          <a:lstStyle>
            <a:lvl1pPr algn="l">
              <a:defRPr sz="19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846" y="947279"/>
            <a:ext cx="4434131" cy="974344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3024" y="3924448"/>
            <a:ext cx="3197066" cy="3713935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45770" indent="0">
              <a:buNone/>
              <a:defRPr sz="1200"/>
            </a:lvl2pPr>
            <a:lvl3pPr marL="891539" indent="0">
              <a:buNone/>
              <a:defRPr sz="1000"/>
            </a:lvl3pPr>
            <a:lvl4pPr marL="1337308" indent="0">
              <a:buNone/>
              <a:defRPr sz="900"/>
            </a:lvl4pPr>
            <a:lvl5pPr marL="1783077" indent="0">
              <a:buNone/>
              <a:defRPr sz="900"/>
            </a:lvl5pPr>
            <a:lvl6pPr marL="2228847" indent="0">
              <a:buNone/>
              <a:defRPr sz="900"/>
            </a:lvl6pPr>
            <a:lvl7pPr marL="2674617" indent="0">
              <a:buNone/>
              <a:defRPr sz="900"/>
            </a:lvl7pPr>
            <a:lvl8pPr marL="3120386" indent="0">
              <a:buNone/>
              <a:defRPr sz="900"/>
            </a:lvl8pPr>
            <a:lvl9pPr marL="356615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3435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1118" y="2571186"/>
            <a:ext cx="3559546" cy="2029884"/>
          </a:xfrm>
        </p:spPr>
        <p:txBody>
          <a:bodyPr anchor="b">
            <a:normAutofit/>
          </a:bodyPr>
          <a:lstStyle>
            <a:lvl1pPr algn="l">
              <a:defRPr sz="23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1206" y="1623908"/>
            <a:ext cx="3277557" cy="852551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45770" indent="0">
              <a:buNone/>
              <a:defRPr sz="1600"/>
            </a:lvl2pPr>
            <a:lvl3pPr marL="891539" indent="0">
              <a:buNone/>
              <a:defRPr sz="1600"/>
            </a:lvl3pPr>
            <a:lvl4pPr marL="1337308" indent="0">
              <a:buNone/>
              <a:defRPr sz="1600"/>
            </a:lvl4pPr>
            <a:lvl5pPr marL="1783077" indent="0">
              <a:buNone/>
              <a:defRPr sz="1600"/>
            </a:lvl5pPr>
            <a:lvl6pPr marL="2228847" indent="0">
              <a:buNone/>
              <a:defRPr sz="1600"/>
            </a:lvl6pPr>
            <a:lvl7pPr marL="2674617" indent="0">
              <a:buNone/>
              <a:defRPr sz="1600"/>
            </a:lvl7pPr>
            <a:lvl8pPr marL="3120386" indent="0">
              <a:buNone/>
              <a:defRPr sz="1600"/>
            </a:lvl8pPr>
            <a:lvl9pPr marL="3566155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1343" y="4871722"/>
            <a:ext cx="3560511" cy="3698898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45770" indent="0">
              <a:buNone/>
              <a:defRPr sz="1200"/>
            </a:lvl2pPr>
            <a:lvl3pPr marL="891539" indent="0">
              <a:buNone/>
              <a:defRPr sz="1000"/>
            </a:lvl3pPr>
            <a:lvl4pPr marL="1337308" indent="0">
              <a:buNone/>
              <a:defRPr sz="900"/>
            </a:lvl4pPr>
            <a:lvl5pPr marL="1783077" indent="0">
              <a:buNone/>
              <a:defRPr sz="900"/>
            </a:lvl5pPr>
            <a:lvl6pPr marL="2228847" indent="0">
              <a:buNone/>
              <a:defRPr sz="900"/>
            </a:lvl6pPr>
            <a:lvl7pPr marL="2674617" indent="0">
              <a:buNone/>
              <a:defRPr sz="900"/>
            </a:lvl7pPr>
            <a:lvl8pPr marL="3120386" indent="0">
              <a:buNone/>
              <a:defRPr sz="900"/>
            </a:lvl8pPr>
            <a:lvl9pPr marL="356615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2844" y="10961371"/>
            <a:ext cx="5805670" cy="6484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3420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chemeClr val="accent5">
                <a:lumMod val="60000"/>
                <a:lumOff val="40000"/>
              </a:schemeClr>
            </a:gs>
            <a:gs pos="45000">
              <a:srgbClr val="96D232"/>
            </a:gs>
            <a:gs pos="42000">
              <a:schemeClr val="accent1">
                <a:lumMod val="52000"/>
                <a:lumOff val="48000"/>
                <a:alpha val="81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63726" y="6916642"/>
            <a:ext cx="2467884" cy="4721358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2846" y="7984208"/>
            <a:ext cx="6548039" cy="2706511"/>
          </a:xfrm>
          <a:prstGeom prst="rect">
            <a:avLst/>
          </a:prstGeom>
          <a:effectLst/>
        </p:spPr>
        <p:txBody>
          <a:bodyPr vert="horz" lIns="105321" tIns="52660" rIns="105321" bIns="5266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6" y="947281"/>
            <a:ext cx="6548039" cy="6691102"/>
          </a:xfrm>
          <a:prstGeom prst="rect">
            <a:avLst/>
          </a:prstGeom>
        </p:spPr>
        <p:txBody>
          <a:bodyPr vert="horz" lIns="105321" tIns="52660" rIns="105321" bIns="5266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2506" y="10961376"/>
            <a:ext cx="1199213" cy="648435"/>
          </a:xfrm>
          <a:prstGeom prst="rect">
            <a:avLst/>
          </a:prstGeom>
        </p:spPr>
        <p:txBody>
          <a:bodyPr vert="horz" lIns="105321" tIns="52660" rIns="105321" bIns="5266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2844" y="10961371"/>
            <a:ext cx="5805670" cy="648435"/>
          </a:xfrm>
          <a:prstGeom prst="rect">
            <a:avLst/>
          </a:prstGeom>
        </p:spPr>
        <p:txBody>
          <a:bodyPr vert="horz" lIns="105321" tIns="52660" rIns="105321" bIns="5266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329" y="9906964"/>
            <a:ext cx="856015" cy="1189737"/>
          </a:xfrm>
          <a:prstGeom prst="rect">
            <a:avLst/>
          </a:prstGeom>
        </p:spPr>
        <p:txBody>
          <a:bodyPr vert="horz" lIns="105321" tIns="52660" rIns="105321" bIns="52660" rtlCol="0" anchor="b"/>
          <a:lstStyle>
            <a:lvl1pPr algn="r">
              <a:defRPr sz="27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71409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  <p:sldLayoutId id="2147483893" r:id="rId16"/>
    <p:sldLayoutId id="2147483894" r:id="rId17"/>
  </p:sldLayoutIdLst>
  <p:txStyles>
    <p:titleStyle>
      <a:lvl1pPr algn="l" defTabSz="445770" rtl="0" eaLnBrk="1" latinLnBrk="0" hangingPunct="1">
        <a:spcBef>
          <a:spcPct val="0"/>
        </a:spcBef>
        <a:buNone/>
        <a:defRPr sz="31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8605" indent="-27860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24375" indent="-27860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170145" indent="-27860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04472" indent="-167163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950242" indent="-167163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451732" indent="-22288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897501" indent="-22288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343271" indent="-22288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789040" indent="-222885" algn="l" defTabSz="445770" rtl="0" eaLnBrk="1" latinLnBrk="0" hangingPunct="1">
        <a:spcBef>
          <a:spcPct val="20000"/>
        </a:spcBef>
        <a:spcAft>
          <a:spcPts val="585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39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7308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83077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47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17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20386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55" algn="l" defTabSz="4457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ave 11"/>
          <p:cNvSpPr/>
          <p:nvPr/>
        </p:nvSpPr>
        <p:spPr>
          <a:xfrm rot="998968">
            <a:off x="-480446" y="5805077"/>
            <a:ext cx="10107067" cy="2153632"/>
          </a:xfrm>
          <a:prstGeom prst="wave">
            <a:avLst>
              <a:gd name="adj1" fmla="val 12500"/>
              <a:gd name="adj2" fmla="val 2514"/>
            </a:avLst>
          </a:prstGeom>
          <a:solidFill>
            <a:schemeClr val="accent1">
              <a:lumMod val="90000"/>
              <a:lumOff val="1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321" tIns="52660" rIns="105321" bIns="52660" rtlCol="0" anchor="ctr"/>
          <a:lstStyle/>
          <a:p>
            <a:pPr algn="ctr"/>
            <a:r>
              <a:rPr lang="id-ID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898" y="466570"/>
            <a:ext cx="7934237" cy="19156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en-US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id-ID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 r 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p </a:t>
            </a:r>
            <a:r>
              <a:rPr lang="en-US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 )</a:t>
            </a:r>
            <a:r>
              <a:rPr lang="id-ID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id-ID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kabupaten</a:t>
            </a:r>
            <a:r>
              <a:rPr 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morowali</a:t>
            </a:r>
            <a:r>
              <a:rPr 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utara</a:t>
            </a:r>
            <a:r>
              <a:rPr 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d-ID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Tahun </a:t>
            </a:r>
            <a:r>
              <a:rPr lang="id-ID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Anggaran  </a:t>
            </a:r>
            <a:r>
              <a:rPr lang="en-US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en-US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E:\PROJECT MASTERPLAN KESEHATAN MORUT\Logo Final morut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27230" y="2913097"/>
            <a:ext cx="1509413" cy="179468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lowchart: Document 7"/>
          <p:cNvSpPr/>
          <p:nvPr/>
        </p:nvSpPr>
        <p:spPr>
          <a:xfrm>
            <a:off x="1330506" y="5387314"/>
            <a:ext cx="6551569" cy="2429486"/>
          </a:xfrm>
          <a:prstGeom prst="flowChartDocument">
            <a:avLst/>
          </a:prstGeom>
          <a:solidFill>
            <a:schemeClr val="tx2">
              <a:lumMod val="60000"/>
              <a:lumOff val="40000"/>
            </a:schemeClr>
          </a:solidFill>
          <a:ln w="50800">
            <a:solidFill>
              <a:srgbClr val="FFFF00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935" tIns="51468" rIns="102935" bIns="5146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57135" y="10000028"/>
            <a:ext cx="8449606" cy="677586"/>
          </a:xfrm>
          <a:prstGeom prst="rect">
            <a:avLst/>
          </a:prstGeom>
          <a:effectLst/>
        </p:spPr>
        <p:txBody>
          <a:bodyPr vert="horz" lIns="102935" tIns="51468" rIns="102935" bIns="51468" rtlCol="0" anchor="b">
            <a:noAutofit/>
          </a:bodyPr>
          <a:lstStyle>
            <a:lvl1pPr algn="l" defTabSz="390586" rtl="0" eaLnBrk="1" latinLnBrk="0" hangingPunct="1">
              <a:spcBef>
                <a:spcPct val="0"/>
              </a:spcBef>
              <a:buNone/>
              <a:defRPr sz="3759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Tim </a:t>
            </a:r>
            <a:r>
              <a:rPr lang="en-US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anggaran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pemerintah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daerah</a:t>
            </a:r>
            <a:r>
              <a:rPr lang="id-ID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</a:t>
            </a: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( T A P D )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/>
            <a:r>
              <a:rPr lang="en-US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Kabupaten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morowali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Utara</a:t>
            </a:r>
          </a:p>
          <a:p>
            <a:pPr algn="ctr"/>
            <a:r>
              <a:rPr lang="en-US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Tahun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2015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2380" y="5419095"/>
            <a:ext cx="1776509" cy="186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13" descr="Pertanian1.jpg"/>
          <p:cNvPicPr>
            <a:picLocks noChangeAspect="1"/>
          </p:cNvPicPr>
          <p:nvPr/>
        </p:nvPicPr>
        <p:blipFill>
          <a:blip r:embed="rId4">
            <a:lum bright="-9000"/>
          </a:blip>
          <a:srcRect/>
          <a:stretch>
            <a:fillRect/>
          </a:stretch>
        </p:blipFill>
        <p:spPr bwMode="auto">
          <a:xfrm>
            <a:off x="6065951" y="5455093"/>
            <a:ext cx="1767998" cy="182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KELAPA_SAWIT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63647" y="5435442"/>
            <a:ext cx="1800974" cy="1847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30" descr="DRILL3_2"/>
          <p:cNvPicPr/>
          <p:nvPr/>
        </p:nvPicPr>
        <p:blipFill>
          <a:blip r:embed="rId6" cstate="print">
            <a:lum bright="7000"/>
          </a:blip>
          <a:srcRect/>
          <a:stretch>
            <a:fillRect/>
          </a:stretch>
        </p:blipFill>
        <p:spPr bwMode="auto">
          <a:xfrm>
            <a:off x="4460219" y="5440389"/>
            <a:ext cx="1800974" cy="1842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4390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17652" y="10481361"/>
            <a:ext cx="6267359" cy="1245122"/>
          </a:xfrm>
          <a:prstGeom prst="rect">
            <a:avLst/>
          </a:prstGeom>
        </p:spPr>
        <p:txBody>
          <a:bodyPr wrap="square" lIns="105321" tIns="52660" rIns="105321" bIns="5266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BADAN PERENCANAAN PEMBANGUNAN DAERAH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(BAPPEDA)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KABUPATEN MOROWALI UTARA</a:t>
            </a:r>
          </a:p>
          <a:p>
            <a:pPr algn="ctr"/>
            <a:endParaRPr lang="en-US" sz="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/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Kompleks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Perkantoran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Bumi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Nangka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Kolonodale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sym typeface="Wingdings" panose="05000000000000000000" pitchFamily="2" charset="2"/>
              </a:rPr>
              <a:t>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0465-21399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Kode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Pos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94671</a:t>
            </a:r>
          </a:p>
          <a:p>
            <a:pPr algn="ctr"/>
            <a:endParaRPr lang="en-US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9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1582</TotalTime>
  <Words>36</Words>
  <Application>Microsoft Office PowerPoint</Application>
  <PresentationFormat>Ledger Paper (11x17 in)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Slice</vt:lpstr>
      <vt:lpstr>        rencana kerja pembangunan daerah ( r k p d ) kabupaten morowali utara   Tahun Anggaran  2016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Rancangan akhir rencana kerja pembangunan daerah r k p d kabupaten morowali utara 2016</dc:title>
  <dc:creator>X455LSeries</dc:creator>
  <cp:lastModifiedBy>User</cp:lastModifiedBy>
  <cp:revision>64</cp:revision>
  <cp:lastPrinted>2015-06-06T03:39:05Z</cp:lastPrinted>
  <dcterms:created xsi:type="dcterms:W3CDTF">2015-06-05T02:51:04Z</dcterms:created>
  <dcterms:modified xsi:type="dcterms:W3CDTF">2016-01-20T00:49:58Z</dcterms:modified>
</cp:coreProperties>
</file>