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0" r:id="rId1"/>
  </p:sldMasterIdLst>
  <p:sldIdLst>
    <p:sldId id="256" r:id="rId2"/>
  </p:sldIdLst>
  <p:sldSz cx="6858000" cy="9906000" type="A4"/>
  <p:notesSz cx="6797675" cy="9931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0" d="100"/>
          <a:sy n="50" d="100"/>
        </p:scale>
        <p:origin x="2340" y="36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251200" y="1689900"/>
            <a:ext cx="3611126" cy="7213270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0050" y="770467"/>
            <a:ext cx="4616035" cy="4512735"/>
          </a:xfrm>
        </p:spPr>
        <p:txBody>
          <a:bodyPr anchor="b">
            <a:normAutofit/>
          </a:bodyPr>
          <a:lstStyle>
            <a:lvl1pPr algn="l">
              <a:defRPr sz="33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050" y="5552254"/>
            <a:ext cx="3715688" cy="2763895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698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400050" y="770467"/>
            <a:ext cx="6057900" cy="4512733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571502" y="5552252"/>
            <a:ext cx="5460999" cy="6604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2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24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770467"/>
            <a:ext cx="6057900" cy="4182533"/>
          </a:xfrm>
        </p:spPr>
        <p:txBody>
          <a:bodyPr anchor="ctr">
            <a:normAutofit/>
          </a:bodyPr>
          <a:lstStyle>
            <a:lvl1pPr algn="l">
              <a:defRPr sz="21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5943600"/>
            <a:ext cx="4787664" cy="2751667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650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213" y="770467"/>
            <a:ext cx="5144840" cy="4182533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00101" y="4953000"/>
            <a:ext cx="4801850" cy="697089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6212657"/>
            <a:ext cx="4786771" cy="2482610"/>
          </a:xfrm>
        </p:spPr>
        <p:txBody>
          <a:bodyPr anchor="ctr">
            <a:normAutofit/>
          </a:bodyPr>
          <a:lstStyle>
            <a:lvl1pPr marL="0" indent="0" algn="l">
              <a:buNone/>
              <a:defRPr sz="150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1451" y="102645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72151" y="3999091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2378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4953000"/>
            <a:ext cx="4786771" cy="2451800"/>
          </a:xfrm>
        </p:spPr>
        <p:txBody>
          <a:bodyPr anchor="b">
            <a:normAutofit/>
          </a:bodyPr>
          <a:lstStyle>
            <a:lvl1pPr algn="l">
              <a:defRPr sz="21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7414305"/>
            <a:ext cx="4787664" cy="1280961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4570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213" y="770467"/>
            <a:ext cx="5144840" cy="4182533"/>
          </a:xfrm>
        </p:spPr>
        <p:txBody>
          <a:bodyPr anchor="ctr">
            <a:normAutofit/>
          </a:bodyPr>
          <a:lstStyle>
            <a:lvl1pPr algn="l">
              <a:defRPr sz="2100" b="0" cap="all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050" y="5613400"/>
            <a:ext cx="4786771" cy="151647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7154334"/>
            <a:ext cx="4786770" cy="1540933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71451" y="1026457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72151" y="3999091"/>
            <a:ext cx="342989" cy="8446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616254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770467"/>
            <a:ext cx="5644244" cy="418253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100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00050" y="5674549"/>
            <a:ext cx="4786771" cy="1210733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15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0" y="6885285"/>
            <a:ext cx="4786770" cy="1809983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9605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>
            <a:normAutofit/>
          </a:bodyPr>
          <a:lstStyle>
            <a:lvl1pPr algn="l">
              <a:defRPr sz="2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1" y="770468"/>
            <a:ext cx="4916150" cy="544219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406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24804" y="770467"/>
            <a:ext cx="1533146" cy="6383867"/>
          </a:xfrm>
        </p:spPr>
        <p:txBody>
          <a:bodyPr vert="eaVert">
            <a:normAutofit/>
          </a:bodyPr>
          <a:lstStyle>
            <a:lvl1pPr>
              <a:defRPr sz="2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0050" y="770467"/>
            <a:ext cx="4387509" cy="79248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31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1" y="770467"/>
            <a:ext cx="4916150" cy="544219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09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0" y="2861733"/>
            <a:ext cx="4801851" cy="3350919"/>
          </a:xfrm>
        </p:spPr>
        <p:txBody>
          <a:bodyPr anchor="b">
            <a:normAutofit/>
          </a:bodyPr>
          <a:lstStyle>
            <a:lvl1pPr algn="l">
              <a:defRPr sz="24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1" y="6481704"/>
            <a:ext cx="4801850" cy="2213563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bg2">
                    <a:lumMod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84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400051" y="770467"/>
            <a:ext cx="2962475" cy="5442186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3496771" y="770466"/>
            <a:ext cx="2961179" cy="5429956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851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501" y="770467"/>
            <a:ext cx="2787650" cy="880533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0050" y="1651001"/>
            <a:ext cx="2959100" cy="456165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1263" y="818622"/>
            <a:ext cx="2823038" cy="832378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6772" y="1651000"/>
            <a:ext cx="2967529" cy="454942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00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074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236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0" y="770467"/>
            <a:ext cx="2400300" cy="2201333"/>
          </a:xfrm>
        </p:spPr>
        <p:txBody>
          <a:bodyPr anchor="b">
            <a:normAutofit/>
          </a:bodyPr>
          <a:lstStyle>
            <a:lvl1pPr algn="l">
              <a:defRPr sz="15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0050" y="770467"/>
            <a:ext cx="3329066" cy="79248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0" y="3191937"/>
            <a:ext cx="2400300" cy="302071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411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71850" y="2091267"/>
            <a:ext cx="2672444" cy="1651000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71500" y="1320800"/>
            <a:ext cx="2460731" cy="693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72021" y="3962400"/>
            <a:ext cx="2673167" cy="3008489"/>
          </a:xfrm>
        </p:spPr>
        <p:txBody>
          <a:bodyPr anchor="t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0050" y="8915401"/>
            <a:ext cx="4358793" cy="52740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9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003006" y="5625631"/>
            <a:ext cx="1852842" cy="384010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0051" y="6493934"/>
            <a:ext cx="4916150" cy="220133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0051" y="770468"/>
            <a:ext cx="4916150" cy="54421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72684" y="8915405"/>
            <a:ext cx="900347" cy="52740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8C1549-21C6-452B-998F-1C2187DB57CB}" type="datetimeFigureOut">
              <a:rPr lang="en-US" smtClean="0"/>
              <a:t>10/28/2017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0050" y="8915401"/>
            <a:ext cx="4358793" cy="527403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75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30820" y="8057803"/>
            <a:ext cx="642680" cy="9676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1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AA06D74-4CB3-4DD4-863B-ABAB85372A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69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  <p:sldLayoutId id="2147483774" r:id="rId14"/>
    <p:sldLayoutId id="2147483775" r:id="rId15"/>
    <p:sldLayoutId id="2147483776" r:id="rId16"/>
    <p:sldLayoutId id="2147483777" r:id="rId17"/>
  </p:sldLayoutIdLst>
  <p:txStyles>
    <p:titleStyle>
      <a:lvl1pPr algn="l" defTabSz="342900" rtl="0" eaLnBrk="1" latinLnBrk="0" hangingPunct="1">
        <a:spcBef>
          <a:spcPct val="0"/>
        </a:spcBef>
        <a:buNone/>
        <a:defRPr sz="24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5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3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2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05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6579" y="8871626"/>
            <a:ext cx="5233481" cy="642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KABUPATEN </a:t>
            </a:r>
            <a:r>
              <a:rPr lang="id-ID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BUTON SELATAN</a:t>
            </a:r>
            <a:endParaRPr lang="en-US" b="1" dirty="0">
              <a:solidFill>
                <a:schemeClr val="bg1"/>
              </a:solidFill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pPr algn="ctr"/>
            <a:r>
              <a:rPr lang="id-ID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TAHUN </a:t>
            </a:r>
            <a:r>
              <a:rPr lang="en-US" b="1" dirty="0">
                <a:solidFill>
                  <a:schemeClr val="bg1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2017</a:t>
            </a:r>
          </a:p>
        </p:txBody>
      </p:sp>
      <p:sp>
        <p:nvSpPr>
          <p:cNvPr id="6" name="Rectangle 5"/>
          <p:cNvSpPr/>
          <p:nvPr/>
        </p:nvSpPr>
        <p:spPr>
          <a:xfrm>
            <a:off x="-342899" y="3361182"/>
            <a:ext cx="7543800" cy="1653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Rockwell" panose="02060603020205020403" pitchFamily="18" charset="0"/>
                <a:ea typeface="Adobe Fan Heiti Std B" panose="020B0700000000000000" pitchFamily="34" charset="-128"/>
              </a:rPr>
              <a:t>RANCANGAN AKHIR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RENCANA PEMBANGUNAN JANGKA MENENGAH DAERAH</a:t>
            </a:r>
          </a:p>
          <a:p>
            <a:pPr algn="ctr"/>
            <a:r>
              <a:rPr lang="id-ID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KABUPATEN BUTON SELATAN</a:t>
            </a:r>
            <a:endParaRPr lang="en-US" b="1" dirty="0">
              <a:solidFill>
                <a:schemeClr val="bg1"/>
              </a:solidFill>
              <a:latin typeface="Rockwell" panose="02060603020205020403" pitchFamily="18" charset="0"/>
              <a:ea typeface="Adobe Gothic Std B" panose="020B0800000000000000" pitchFamily="34" charset="-128"/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TAHUN 201</a:t>
            </a:r>
            <a:r>
              <a:rPr lang="id-ID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7</a:t>
            </a:r>
            <a:r>
              <a:rPr lang="en-US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-202</a:t>
            </a:r>
            <a:r>
              <a:rPr lang="id-ID" b="1" dirty="0">
                <a:solidFill>
                  <a:schemeClr val="bg1"/>
                </a:solidFill>
                <a:latin typeface="Rockwell" panose="02060603020205020403" pitchFamily="18" charset="0"/>
                <a:ea typeface="Adobe Gothic Std B" panose="020B0800000000000000" pitchFamily="34" charset="-128"/>
              </a:rPr>
              <a:t>2</a:t>
            </a:r>
            <a:endParaRPr lang="en-US" b="1" dirty="0">
              <a:solidFill>
                <a:schemeClr val="bg1"/>
              </a:solidFill>
              <a:latin typeface="Rockwell" panose="02060603020205020403" pitchFamily="18" charset="0"/>
              <a:ea typeface="Adobe Gothic Std B" panose="020B0800000000000000" pitchFamily="34" charset="-128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F7CA226-4540-4C5B-8BD1-A77A965BC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590" y="266713"/>
            <a:ext cx="1932820" cy="252432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93C24C-CB47-41BE-BFF0-E57D9B6B9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350" y="5521113"/>
            <a:ext cx="3295650" cy="284428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2DF783E-F4BE-4BA2-A3F4-173E46076C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21113"/>
            <a:ext cx="3562349" cy="284428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65331077"/>
      </p:ext>
    </p:extLst>
  </p:cSld>
  <p:clrMapOvr>
    <a:masterClrMapping/>
  </p:clrMapOvr>
</p:sld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510</TotalTime>
  <Words>20</Words>
  <Application>Microsoft Office PowerPoint</Application>
  <PresentationFormat>A4 Paper (210x297 mm)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Adobe Fan Heiti Std B</vt:lpstr>
      <vt:lpstr>Adobe Gothic Std B</vt:lpstr>
      <vt:lpstr>Century Gothic</vt:lpstr>
      <vt:lpstr>Rockwell</vt:lpstr>
      <vt:lpstr>Wingdings 3</vt:lpstr>
      <vt:lpstr>Slice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LAPORAN AWAL  EVALUASI INDIKATOR KINERJA PROGRAM (Outcome)  DAN KEGIATAN (Output) PADA SKPD DILINGKUNGAN  BIDANG EKONOMI BADAN PERENCANAAN PEMBANGUNAN DAERAH (BAPPEDA)</dc:title>
  <dc:creator>Lenovo</dc:creator>
  <cp:lastModifiedBy>Rico Radestya</cp:lastModifiedBy>
  <cp:revision>22</cp:revision>
  <cp:lastPrinted>2017-06-16T04:03:42Z</cp:lastPrinted>
  <dcterms:created xsi:type="dcterms:W3CDTF">2015-12-11T07:46:23Z</dcterms:created>
  <dcterms:modified xsi:type="dcterms:W3CDTF">2017-10-28T14:58:17Z</dcterms:modified>
</cp:coreProperties>
</file>