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6858000" cy="9144000" type="screen4x3"/>
  <p:notesSz cx="6761163" cy="9942513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2178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11/06/2015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11/06/2015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11/06/2015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11/06/2015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11/06/2015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11/06/2015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11/06/2015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11/06/2015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11/06/2015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11/06/2015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11/06/2015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7B1F6-6CC1-4160-AA17-EEE20E774D55}" type="datetimeFigureOut">
              <a:rPr lang="id-ID" smtClean="0"/>
              <a:pPr/>
              <a:t>11/06/2015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66" y="2786050"/>
            <a:ext cx="6072230" cy="2336800"/>
          </a:xfrm>
        </p:spPr>
        <p:txBody>
          <a:bodyPr>
            <a:normAutofit/>
          </a:bodyPr>
          <a:lstStyle/>
          <a:p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id-ID" sz="2800" b="1" dirty="0" smtClean="0">
                <a:solidFill>
                  <a:schemeClr val="tx1"/>
                </a:solidFill>
              </a:rPr>
              <a:t>PRIORITAS DAN PLAFON ANGGARAN SEMENTARA (PPAS) </a:t>
            </a:r>
            <a:r>
              <a:rPr lang="en-US" sz="2800" b="1" dirty="0" smtClean="0">
                <a:solidFill>
                  <a:schemeClr val="tx1"/>
                </a:solidFill>
              </a:rPr>
              <a:t>APBD</a:t>
            </a:r>
          </a:p>
          <a:p>
            <a:r>
              <a:rPr lang="id-ID" sz="2800" b="1" dirty="0" smtClean="0">
                <a:solidFill>
                  <a:schemeClr val="tx1"/>
                </a:solidFill>
              </a:rPr>
              <a:t>TAHUN ANGGARAN 2016</a:t>
            </a:r>
            <a:endParaRPr lang="id-ID" sz="2800" b="1" dirty="0">
              <a:solidFill>
                <a:schemeClr val="tx1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428604" y="7735894"/>
            <a:ext cx="6000792" cy="1408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PEMERINTAH KABUPATEN TABANAN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sz="2800" b="1" dirty="0" smtClean="0"/>
              <a:t>2015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2998784" y="5214942"/>
            <a:ext cx="573092" cy="2286016"/>
            <a:chOff x="3071810" y="4286248"/>
            <a:chExt cx="573092" cy="3214710"/>
          </a:xfrm>
        </p:grpSpPr>
        <p:cxnSp>
          <p:nvCxnSpPr>
            <p:cNvPr id="8" name="Straight Connector 7"/>
            <p:cNvCxnSpPr/>
            <p:nvPr/>
          </p:nvCxnSpPr>
          <p:spPr>
            <a:xfrm rot="5400000">
              <a:off x="1751001" y="5892809"/>
              <a:ext cx="3214710" cy="1588"/>
            </a:xfrm>
            <a:prstGeom prst="line">
              <a:avLst/>
            </a:prstGeom>
            <a:ln w="47625" cmpd="thickThin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2286786" y="5928528"/>
              <a:ext cx="2714644" cy="1588"/>
            </a:xfrm>
            <a:prstGeom prst="line">
              <a:avLst/>
            </a:prstGeom>
            <a:ln w="47625" cmpd="thickThin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>
              <a:off x="1715282" y="5928528"/>
              <a:ext cx="2714644" cy="1588"/>
            </a:xfrm>
            <a:prstGeom prst="line">
              <a:avLst/>
            </a:prstGeom>
            <a:ln w="47625" cmpd="thickThin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Subtitle 2"/>
          <p:cNvSpPr txBox="1">
            <a:spLocks/>
          </p:cNvSpPr>
          <p:nvPr/>
        </p:nvSpPr>
        <p:spPr>
          <a:xfrm>
            <a:off x="428604" y="1857356"/>
            <a:ext cx="6143668" cy="1357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id-ID" sz="3600" b="1" dirty="0" smtClean="0"/>
              <a:t>RANCANGAN </a:t>
            </a:r>
            <a:endParaRPr lang="id-ID" sz="3600" b="1" dirty="0" smtClean="0"/>
          </a:p>
          <a:p>
            <a:pPr lvl="0" algn="ctr">
              <a:spcBef>
                <a:spcPct val="20000"/>
              </a:spcBef>
              <a:defRPr/>
            </a:pPr>
            <a:r>
              <a:rPr lang="id-ID" sz="3600" b="1" dirty="0" smtClean="0"/>
              <a:t>NOTA </a:t>
            </a:r>
            <a:r>
              <a:rPr kumimoji="0" lang="id-ID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KESEPAKATAN</a:t>
            </a:r>
          </a:p>
        </p:txBody>
      </p:sp>
      <p:pic>
        <p:nvPicPr>
          <p:cNvPr id="12" name="Picture 12" descr="Untitled-1.png"/>
          <p:cNvPicPr>
            <a:picLocks noChangeAspect="1"/>
          </p:cNvPicPr>
          <p:nvPr/>
        </p:nvPicPr>
        <p:blipFill>
          <a:blip r:embed="rId2" cstate="print">
            <a:lum bright="-12000"/>
          </a:blip>
          <a:srcRect/>
          <a:stretch>
            <a:fillRect/>
          </a:stretch>
        </p:blipFill>
        <p:spPr bwMode="auto">
          <a:xfrm>
            <a:off x="2714620" y="500034"/>
            <a:ext cx="142394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66" y="3214678"/>
            <a:ext cx="6072230" cy="1908172"/>
          </a:xfrm>
        </p:spPr>
        <p:txBody>
          <a:bodyPr>
            <a:normAutofit/>
          </a:bodyPr>
          <a:lstStyle/>
          <a:p>
            <a:r>
              <a:rPr lang="id-ID" sz="2800" b="1" dirty="0" smtClean="0">
                <a:solidFill>
                  <a:schemeClr val="tx1"/>
                </a:solidFill>
              </a:rPr>
              <a:t>KEBIJAKAN UMUM ANGGARAN PENDAPATAN DAN BELANJA DAERAH </a:t>
            </a:r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id-ID" sz="2800" b="1" dirty="0" smtClean="0">
                <a:solidFill>
                  <a:schemeClr val="tx1"/>
                </a:solidFill>
              </a:rPr>
              <a:t>TAHUN 2016</a:t>
            </a:r>
            <a:endParaRPr lang="id-ID" sz="2800" b="1" dirty="0">
              <a:solidFill>
                <a:schemeClr val="tx1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428604" y="7735894"/>
            <a:ext cx="6000792" cy="1408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PEMERINTAH KABUPATEN TABANAN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sz="2800" b="1" dirty="0" smtClean="0"/>
              <a:t>2015</a:t>
            </a:r>
            <a:endParaRPr kumimoji="0" lang="id-ID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071810" y="4857752"/>
            <a:ext cx="573092" cy="2643206"/>
            <a:chOff x="3071810" y="4286248"/>
            <a:chExt cx="573092" cy="3214710"/>
          </a:xfrm>
        </p:grpSpPr>
        <p:cxnSp>
          <p:nvCxnSpPr>
            <p:cNvPr id="8" name="Straight Connector 7"/>
            <p:cNvCxnSpPr/>
            <p:nvPr/>
          </p:nvCxnSpPr>
          <p:spPr>
            <a:xfrm rot="5400000">
              <a:off x="1751001" y="5892809"/>
              <a:ext cx="3214710" cy="1588"/>
            </a:xfrm>
            <a:prstGeom prst="line">
              <a:avLst/>
            </a:prstGeom>
            <a:ln w="47625" cmpd="thickThin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2286786" y="5928528"/>
              <a:ext cx="2714644" cy="1588"/>
            </a:xfrm>
            <a:prstGeom prst="line">
              <a:avLst/>
            </a:prstGeom>
            <a:ln w="47625" cmpd="thickThin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>
              <a:off x="1715282" y="5928528"/>
              <a:ext cx="2714644" cy="1588"/>
            </a:xfrm>
            <a:prstGeom prst="line">
              <a:avLst/>
            </a:prstGeom>
            <a:ln w="47625" cmpd="thickThin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Subtitle 2"/>
          <p:cNvSpPr txBox="1">
            <a:spLocks/>
          </p:cNvSpPr>
          <p:nvPr/>
        </p:nvSpPr>
        <p:spPr>
          <a:xfrm>
            <a:off x="285728" y="1857356"/>
            <a:ext cx="6286544" cy="1357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RANCANGAN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 </a:t>
            </a:r>
            <a:r>
              <a:rPr kumimoji="0" lang="id-ID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KESEPAKATAN</a:t>
            </a:r>
          </a:p>
        </p:txBody>
      </p:sp>
      <p:pic>
        <p:nvPicPr>
          <p:cNvPr id="12" name="Picture 12" descr="Untitled-1.png"/>
          <p:cNvPicPr>
            <a:picLocks noChangeAspect="1"/>
          </p:cNvPicPr>
          <p:nvPr/>
        </p:nvPicPr>
        <p:blipFill>
          <a:blip r:embed="rId2" cstate="print">
            <a:lum bright="-12000"/>
          </a:blip>
          <a:srcRect/>
          <a:stretch>
            <a:fillRect/>
          </a:stretch>
        </p:blipFill>
        <p:spPr bwMode="auto">
          <a:xfrm>
            <a:off x="2714620" y="571472"/>
            <a:ext cx="1428760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35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44</cp:revision>
  <dcterms:created xsi:type="dcterms:W3CDTF">2011-10-27T13:56:17Z</dcterms:created>
  <dcterms:modified xsi:type="dcterms:W3CDTF">2015-06-11T06:12:13Z</dcterms:modified>
</cp:coreProperties>
</file>