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906000" cy="6858000" type="A4"/>
  <p:notesSz cx="6761163" cy="9942513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32" y="-10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B1F6-6CC1-4160-AA17-EEE20E774D55}" type="datetimeFigureOut">
              <a:rPr lang="id-ID" smtClean="0"/>
              <a:pPr/>
              <a:t>04/12/2014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B1F6-6CC1-4160-AA17-EEE20E774D55}" type="datetimeFigureOut">
              <a:rPr lang="id-ID" smtClean="0"/>
              <a:pPr/>
              <a:t>04/12/2014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386387" y="366713"/>
            <a:ext cx="1671638" cy="78009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1477" y="366713"/>
            <a:ext cx="4849813" cy="78009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B1F6-6CC1-4160-AA17-EEE20E774D55}" type="datetimeFigureOut">
              <a:rPr lang="id-ID" smtClean="0"/>
              <a:pPr/>
              <a:t>04/12/2014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B1F6-6CC1-4160-AA17-EEE20E774D55}" type="datetimeFigureOut">
              <a:rPr lang="id-ID" smtClean="0"/>
              <a:pPr/>
              <a:t>04/12/2014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5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B1F6-6CC1-4160-AA17-EEE20E774D55}" type="datetimeFigureOut">
              <a:rPr lang="id-ID" smtClean="0"/>
              <a:pPr/>
              <a:t>04/12/2014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7" y="2133601"/>
            <a:ext cx="3260725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97302" y="2133601"/>
            <a:ext cx="3260725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B1F6-6CC1-4160-AA17-EEE20E774D55}" type="datetimeFigureOut">
              <a:rPr lang="id-ID" smtClean="0"/>
              <a:pPr/>
              <a:t>04/12/2014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2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2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8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B1F6-6CC1-4160-AA17-EEE20E774D55}" type="datetimeFigureOut">
              <a:rPr lang="id-ID" smtClean="0"/>
              <a:pPr/>
              <a:t>04/12/2014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B1F6-6CC1-4160-AA17-EEE20E774D55}" type="datetimeFigureOut">
              <a:rPr lang="id-ID" smtClean="0"/>
              <a:pPr/>
              <a:t>04/12/2014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B1F6-6CC1-4160-AA17-EEE20E774D55}" type="datetimeFigureOut">
              <a:rPr lang="id-ID" smtClean="0"/>
              <a:pPr/>
              <a:t>04/12/2014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2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2"/>
            <a:ext cx="553773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2" y="1435102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B1F6-6CC1-4160-AA17-EEE20E774D55}" type="datetimeFigureOut">
              <a:rPr lang="id-ID" smtClean="0"/>
              <a:pPr/>
              <a:t>04/12/2014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7B1F6-6CC1-4160-AA17-EEE20E774D55}" type="datetimeFigureOut">
              <a:rPr lang="id-ID" smtClean="0"/>
              <a:pPr/>
              <a:t>04/12/2014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7B1F6-6CC1-4160-AA17-EEE20E774D55}" type="datetimeFigureOut">
              <a:rPr lang="id-ID" smtClean="0"/>
              <a:pPr/>
              <a:t>04/12/2014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82A433-00BB-4F9F-9F71-F0F0A3A13D8E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5906" y="3260576"/>
            <a:ext cx="8770999" cy="1752600"/>
          </a:xfrm>
        </p:spPr>
        <p:txBody>
          <a:bodyPr>
            <a:normAutofit fontScale="92500" lnSpcReduction="20000"/>
          </a:bodyPr>
          <a:lstStyle/>
          <a:p>
            <a:r>
              <a:rPr lang="id-ID" sz="2800" b="1" dirty="0" smtClean="0">
                <a:solidFill>
                  <a:schemeClr val="tx1"/>
                </a:solidFill>
              </a:rPr>
              <a:t>Kebijakan </a:t>
            </a:r>
            <a:r>
              <a:rPr lang="id-ID" sz="2800" b="1" dirty="0" smtClean="0">
                <a:solidFill>
                  <a:schemeClr val="tx1"/>
                </a:solidFill>
              </a:rPr>
              <a:t>Pemerintah Kabupaten </a:t>
            </a:r>
            <a:r>
              <a:rPr lang="id-ID" sz="2800" b="1" dirty="0" smtClean="0">
                <a:solidFill>
                  <a:schemeClr val="tx1"/>
                </a:solidFill>
              </a:rPr>
              <a:t>Tabanan dalam </a:t>
            </a:r>
            <a:r>
              <a:rPr lang="id-ID" sz="2800" b="1" dirty="0" smtClean="0">
                <a:solidFill>
                  <a:schemeClr val="tx1"/>
                </a:solidFill>
              </a:rPr>
              <a:t>Rancangan Peraturan Daerah tentang APBD Tahun Angaran 2015 dan Rancangan Peraturan Kepala Daerah tentang Penjabaran APBD Tahun Angaran 2015 dengan Bidang-Bidang Pembangunan Nasional</a:t>
            </a:r>
            <a:r>
              <a:rPr lang="id-ID" sz="2800" dirty="0" smtClean="0">
                <a:solidFill>
                  <a:schemeClr val="tx1"/>
                </a:solidFill>
              </a:rPr>
              <a:t> </a:t>
            </a:r>
            <a:r>
              <a:rPr lang="id-ID" sz="2800" b="1" dirty="0" smtClean="0">
                <a:solidFill>
                  <a:schemeClr val="tx1"/>
                </a:solidFill>
              </a:rPr>
              <a:t>dan Kebijakan Pemerintah Provinsi</a:t>
            </a:r>
            <a:endParaRPr lang="id-ID" sz="2800" b="1" dirty="0">
              <a:solidFill>
                <a:schemeClr val="tx1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619095" y="5301208"/>
            <a:ext cx="8667811" cy="1056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PEMERINTAH KABUPATEN TABANAN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d-ID" sz="2400" b="1" dirty="0" smtClean="0"/>
              <a:t>2014</a:t>
            </a:r>
            <a:endParaRPr kumimoji="0" lang="id-ID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619095" y="2636912"/>
            <a:ext cx="8874187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d-ID" sz="3600" b="1" dirty="0" smtClean="0"/>
              <a:t>SINKRONISASI</a:t>
            </a:r>
            <a:endParaRPr kumimoji="0" lang="id-ID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Picture 12" descr="Untitled-1.png"/>
          <p:cNvPicPr>
            <a:picLocks noChangeAspect="1"/>
          </p:cNvPicPr>
          <p:nvPr/>
        </p:nvPicPr>
        <p:blipFill>
          <a:blip r:embed="rId2" cstate="print">
            <a:lum bright="-12000"/>
          </a:blip>
          <a:srcRect/>
          <a:stretch>
            <a:fillRect/>
          </a:stretch>
        </p:blipFill>
        <p:spPr bwMode="auto">
          <a:xfrm>
            <a:off x="4232919" y="951088"/>
            <a:ext cx="1728193" cy="1613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1928664" y="3260576"/>
            <a:ext cx="7358241" cy="175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id-ID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Kebijakan Pemerintah Kabupaten dalam Rancanganeraturan Daerah tentang APBD Tahun Angaran 2015 dan Rancangan Peraturan Kepala Daerah tentang Penjabaran APBD Tahun Angaran 2015 dengan Bidang-Bidang Pembangunan Nasional</a:t>
            </a:r>
            <a:endParaRPr kumimoji="0" lang="id-ID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2000672" y="3260576"/>
            <a:ext cx="7286233" cy="175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id-ID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Kebijakan Pemerintah Kabupaten Tabanan dalam Rancangan Peraturan Daerah tentang APBD Tahun Angaran 2015 dan Rancangan Peraturan Kepala Daerah tentang Penjabaran APBD Tahun Angaran 2015 dengan Kebijakan Pemerintah Provinsi</a:t>
            </a:r>
            <a:endParaRPr kumimoji="0" lang="id-ID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91</Words>
  <Application>Microsoft Office PowerPoint</Application>
  <PresentationFormat>A4 Paper (210x297 mm)</PresentationFormat>
  <Paragraphs>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USER</cp:lastModifiedBy>
  <cp:revision>46</cp:revision>
  <dcterms:created xsi:type="dcterms:W3CDTF">2011-10-27T13:56:17Z</dcterms:created>
  <dcterms:modified xsi:type="dcterms:W3CDTF">2014-12-04T06:19:22Z</dcterms:modified>
</cp:coreProperties>
</file>