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notesMasterIdLst>
    <p:notesMasterId r:id="rId3"/>
  </p:notesMasterIdLst>
  <p:handoutMasterIdLst>
    <p:handoutMasterId r:id="rId4"/>
  </p:handoutMasterIdLst>
  <p:sldIdLst>
    <p:sldId id="272" r:id="rId2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FF66"/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01" autoAdjust="0"/>
    <p:restoredTop sz="94660"/>
  </p:normalViewPr>
  <p:slideViewPr>
    <p:cSldViewPr>
      <p:cViewPr>
        <p:scale>
          <a:sx n="80" d="100"/>
          <a:sy n="80" d="100"/>
        </p:scale>
        <p:origin x="34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80" y="-96"/>
      </p:cViewPr>
      <p:guideLst>
        <p:guide orient="horz" pos="3155"/>
        <p:guide pos="217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85621" cy="501576"/>
          </a:xfrm>
          <a:prstGeom prst="rect">
            <a:avLst/>
          </a:prstGeom>
        </p:spPr>
        <p:txBody>
          <a:bodyPr vert="horz" lIns="84923" tIns="42463" rIns="84923" bIns="4246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40" y="2"/>
            <a:ext cx="2985621" cy="501576"/>
          </a:xfrm>
          <a:prstGeom prst="rect">
            <a:avLst/>
          </a:prstGeom>
        </p:spPr>
        <p:txBody>
          <a:bodyPr vert="horz" lIns="84923" tIns="42463" rIns="84923" bIns="4246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" y="9517123"/>
            <a:ext cx="2985621" cy="501575"/>
          </a:xfrm>
          <a:prstGeom prst="rect">
            <a:avLst/>
          </a:prstGeom>
        </p:spPr>
        <p:txBody>
          <a:bodyPr vert="horz" lIns="84923" tIns="42463" rIns="84923" bIns="4246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40" y="9517123"/>
            <a:ext cx="2985621" cy="501575"/>
          </a:xfrm>
          <a:prstGeom prst="rect">
            <a:avLst/>
          </a:prstGeom>
        </p:spPr>
        <p:txBody>
          <a:bodyPr vert="horz" lIns="84923" tIns="42463" rIns="84923" bIns="4246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E532866-60ED-45D4-8FD2-8785A17F1AF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77046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85621" cy="501576"/>
          </a:xfrm>
          <a:prstGeom prst="rect">
            <a:avLst/>
          </a:prstGeom>
        </p:spPr>
        <p:txBody>
          <a:bodyPr vert="horz" lIns="84923" tIns="42463" rIns="84923" bIns="4246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0940" y="2"/>
            <a:ext cx="2985621" cy="501576"/>
          </a:xfrm>
          <a:prstGeom prst="rect">
            <a:avLst/>
          </a:prstGeom>
        </p:spPr>
        <p:txBody>
          <a:bodyPr vert="horz" lIns="84923" tIns="42463" rIns="84923" bIns="4246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4923" tIns="42463" rIns="84923" bIns="4246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497" y="4759364"/>
            <a:ext cx="5511174" cy="4509376"/>
          </a:xfrm>
          <a:prstGeom prst="rect">
            <a:avLst/>
          </a:prstGeom>
        </p:spPr>
        <p:txBody>
          <a:bodyPr vert="horz" lIns="84923" tIns="42463" rIns="84923" bIns="4246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517123"/>
            <a:ext cx="2985621" cy="501575"/>
          </a:xfrm>
          <a:prstGeom prst="rect">
            <a:avLst/>
          </a:prstGeom>
        </p:spPr>
        <p:txBody>
          <a:bodyPr vert="horz" lIns="84923" tIns="42463" rIns="84923" bIns="4246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0940" y="9517123"/>
            <a:ext cx="2985621" cy="501575"/>
          </a:xfrm>
          <a:prstGeom prst="rect">
            <a:avLst/>
          </a:prstGeom>
        </p:spPr>
        <p:txBody>
          <a:bodyPr vert="horz" lIns="84923" tIns="42463" rIns="84923" bIns="4246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E6914F5-1693-4201-92AE-0DB28F547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27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82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5322" indent="0" algn="l">
              <a:buNone/>
              <a:defRPr sz="24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22042" indent="0" algn="ctr">
              <a:buNone/>
            </a:lvl2pPr>
            <a:lvl3pPr marL="844083" indent="0" algn="ctr">
              <a:buNone/>
            </a:lvl3pPr>
            <a:lvl4pPr marL="1266124" indent="0" algn="ctr">
              <a:buNone/>
            </a:lvl4pPr>
            <a:lvl5pPr marL="1688165" indent="0" algn="ctr">
              <a:buNone/>
            </a:lvl5pPr>
            <a:lvl6pPr marL="2110207" indent="0" algn="ctr">
              <a:buNone/>
            </a:lvl6pPr>
            <a:lvl7pPr marL="2532248" indent="0" algn="ctr">
              <a:buNone/>
            </a:lvl7pPr>
            <a:lvl8pPr marL="2954289" indent="0" algn="ctr">
              <a:buNone/>
            </a:lvl8pPr>
            <a:lvl9pPr marL="3376331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F6C8B5B-D066-4153-809F-900A89E2EF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C00091-665C-4833-B7C3-FE0C5ECAC2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42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3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74892D6-D28F-44BA-929D-6A22386742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6963270-119B-40C3-859B-8FA5C6D2CE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1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154"/>
              </a:lnSpc>
              <a:buNone/>
              <a:defRPr sz="3692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6882" indent="0">
              <a:lnSpc>
                <a:spcPts val="2123"/>
              </a:lnSpc>
              <a:spcBef>
                <a:spcPts val="0"/>
              </a:spcBef>
              <a:buNone/>
              <a:defRPr sz="1847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D9D18DF-949E-4986-8A62-C6D631B8FC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7"/>
            </a:lvl3pPr>
            <a:lvl4pPr>
              <a:defRPr sz="1661"/>
            </a:lvl4pPr>
            <a:lvl5pPr>
              <a:defRPr sz="1661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7"/>
            </a:lvl3pPr>
            <a:lvl4pPr>
              <a:defRPr sz="1661"/>
            </a:lvl4pPr>
            <a:lvl5pPr>
              <a:defRPr sz="1661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433BF2-24C1-459E-848E-4784820197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154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59086" indent="0" algn="l">
              <a:lnSpc>
                <a:spcPct val="100000"/>
              </a:lnSpc>
              <a:spcBef>
                <a:spcPts val="92"/>
              </a:spcBef>
              <a:buNone/>
              <a:defRPr sz="1754" b="0">
                <a:solidFill>
                  <a:schemeClr val="tx1"/>
                </a:solidFill>
              </a:defRPr>
            </a:lvl1pPr>
            <a:lvl2pPr>
              <a:buNone/>
              <a:defRPr sz="1847" b="1"/>
            </a:lvl2pPr>
            <a:lvl3pPr>
              <a:buNone/>
              <a:defRPr sz="1661" b="1"/>
            </a:lvl3pPr>
            <a:lvl4pPr>
              <a:buNone/>
              <a:defRPr sz="1477" b="1"/>
            </a:lvl4pPr>
            <a:lvl5pPr>
              <a:buNone/>
              <a:defRPr sz="1477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59086" indent="0" algn="l">
              <a:lnSpc>
                <a:spcPct val="100000"/>
              </a:lnSpc>
              <a:spcBef>
                <a:spcPts val="92"/>
              </a:spcBef>
              <a:buNone/>
              <a:defRPr sz="1754" b="0">
                <a:solidFill>
                  <a:schemeClr val="tx1"/>
                </a:solidFill>
              </a:defRPr>
            </a:lvl1pPr>
            <a:lvl2pPr>
              <a:buNone/>
              <a:defRPr sz="1847" b="1"/>
            </a:lvl2pPr>
            <a:lvl3pPr>
              <a:buNone/>
              <a:defRPr sz="1661" b="1"/>
            </a:lvl3pPr>
            <a:lvl4pPr>
              <a:buNone/>
              <a:defRPr sz="1477" b="1"/>
            </a:lvl4pPr>
            <a:lvl5pPr>
              <a:buNone/>
              <a:defRPr sz="1477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62956" indent="-253225">
              <a:lnSpc>
                <a:spcPct val="100000"/>
              </a:lnSpc>
              <a:spcBef>
                <a:spcPts val="646"/>
              </a:spcBef>
              <a:defRPr sz="2216"/>
            </a:lvl1pPr>
            <a:lvl2pPr>
              <a:lnSpc>
                <a:spcPct val="100000"/>
              </a:lnSpc>
              <a:spcBef>
                <a:spcPts val="646"/>
              </a:spcBef>
              <a:defRPr sz="1847"/>
            </a:lvl2pPr>
            <a:lvl3pPr>
              <a:lnSpc>
                <a:spcPct val="100000"/>
              </a:lnSpc>
              <a:spcBef>
                <a:spcPts val="646"/>
              </a:spcBef>
              <a:defRPr sz="1661"/>
            </a:lvl3pPr>
            <a:lvl4pPr>
              <a:lnSpc>
                <a:spcPct val="100000"/>
              </a:lnSpc>
              <a:spcBef>
                <a:spcPts val="646"/>
              </a:spcBef>
              <a:defRPr sz="1477"/>
            </a:lvl4pPr>
            <a:lvl5pPr>
              <a:lnSpc>
                <a:spcPct val="100000"/>
              </a:lnSpc>
              <a:spcBef>
                <a:spcPts val="646"/>
              </a:spcBef>
              <a:defRPr sz="1477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62956" indent="-253225">
              <a:lnSpc>
                <a:spcPct val="100000"/>
              </a:lnSpc>
              <a:spcBef>
                <a:spcPts val="646"/>
              </a:spcBef>
              <a:defRPr sz="2216"/>
            </a:lvl1pPr>
            <a:lvl2pPr>
              <a:lnSpc>
                <a:spcPct val="100000"/>
              </a:lnSpc>
              <a:spcBef>
                <a:spcPts val="646"/>
              </a:spcBef>
              <a:defRPr sz="1847"/>
            </a:lvl2pPr>
            <a:lvl3pPr>
              <a:lnSpc>
                <a:spcPct val="100000"/>
              </a:lnSpc>
              <a:spcBef>
                <a:spcPts val="646"/>
              </a:spcBef>
              <a:defRPr sz="1661"/>
            </a:lvl3pPr>
            <a:lvl4pPr>
              <a:lnSpc>
                <a:spcPct val="100000"/>
              </a:lnSpc>
              <a:spcBef>
                <a:spcPts val="646"/>
              </a:spcBef>
              <a:defRPr sz="1477"/>
            </a:lvl4pPr>
            <a:lvl5pPr>
              <a:lnSpc>
                <a:spcPct val="100000"/>
              </a:lnSpc>
              <a:spcBef>
                <a:spcPts val="646"/>
              </a:spcBef>
              <a:defRPr sz="1477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0529BA-E41C-4998-B268-7360DA802A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ED2AF04-39E9-463E-A6A2-0A19F290EAC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C25AFB-BBA7-4547-8569-81A840577DE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9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1847"/>
              </a:lnSpc>
              <a:buNone/>
              <a:defRPr sz="2031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2204" indent="0">
              <a:lnSpc>
                <a:spcPct val="100000"/>
              </a:lnSpc>
              <a:spcBef>
                <a:spcPts val="0"/>
              </a:spcBef>
              <a:buNone/>
              <a:defRPr sz="1292"/>
            </a:lvl1pPr>
            <a:lvl2pPr>
              <a:buNone/>
              <a:defRPr sz="1108"/>
            </a:lvl2pPr>
            <a:lvl3pPr>
              <a:buNone/>
              <a:defRPr sz="923"/>
            </a:lvl3pPr>
            <a:lvl4pPr>
              <a:buNone/>
              <a:defRPr sz="831"/>
            </a:lvl4pPr>
            <a:lvl5pPr>
              <a:buNone/>
              <a:defRPr sz="83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3"/>
            <a:ext cx="8153400" cy="399256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6"/>
            </a:lvl3pPr>
            <a:lvl4pPr>
              <a:defRPr sz="1847"/>
            </a:lvl4pPr>
            <a:lvl5pPr>
              <a:defRPr sz="1847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B7BE62-BD22-4FDE-86D5-F03698BC93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1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1939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B5AC2B4-5080-4F4E-8ED3-57BFF09637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84407" tIns="253219" rtlCol="0" anchor="t">
            <a:normAutofit/>
          </a:bodyPr>
          <a:lstStyle>
            <a:extLst/>
          </a:lstStyle>
          <a:p>
            <a:pPr marL="0" indent="-261665" algn="l" rtl="0" eaLnBrk="1" latinLnBrk="0" hangingPunct="1">
              <a:lnSpc>
                <a:spcPts val="2769"/>
              </a:lnSpc>
              <a:spcBef>
                <a:spcPts val="554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2954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6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2954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477"/>
              </a:lnSpc>
              <a:spcBef>
                <a:spcPts val="0"/>
              </a:spcBef>
              <a:buNone/>
              <a:defRPr sz="1292">
                <a:solidFill>
                  <a:srgbClr val="777777"/>
                </a:solidFill>
              </a:defRPr>
            </a:lvl1pPr>
            <a:lvl2pPr>
              <a:defRPr sz="1108"/>
            </a:lvl2pPr>
            <a:lvl3pPr>
              <a:defRPr sz="923"/>
            </a:lvl3pPr>
            <a:lvl4pPr>
              <a:defRPr sz="831"/>
            </a:lvl4pPr>
            <a:lvl5pPr>
              <a:defRPr sz="83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5" y="-815921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8" y="21105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2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5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1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108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1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108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1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108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72B3E5E3-7173-4C1F-9D85-034BA27403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969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37633" indent="-261665" algn="l" rtl="0" eaLnBrk="1" latinLnBrk="0" hangingPunct="1">
        <a:lnSpc>
          <a:spcPct val="100000"/>
        </a:lnSpc>
        <a:spcBef>
          <a:spcPts val="554"/>
        </a:spcBef>
        <a:buClr>
          <a:schemeClr val="accent1"/>
        </a:buClr>
        <a:buSzPct val="80000"/>
        <a:buFont typeface="Wingdings 2"/>
        <a:buChar char=""/>
        <a:defRPr kumimoji="0"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590858" indent="-219461" algn="l" rtl="0" eaLnBrk="1" latinLnBrk="0" hangingPunct="1">
        <a:lnSpc>
          <a:spcPct val="100000"/>
        </a:lnSpc>
        <a:spcBef>
          <a:spcPts val="508"/>
        </a:spcBef>
        <a:buClr>
          <a:schemeClr val="accent1"/>
        </a:buClr>
        <a:buFont typeface="Verdana"/>
        <a:buChar char="◦"/>
        <a:defRPr kumimoji="0"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818760" indent="-211021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216" kern="1200">
          <a:solidFill>
            <a:schemeClr val="tx1"/>
          </a:solidFill>
          <a:latin typeface="+mn-lt"/>
          <a:ea typeface="+mn-ea"/>
          <a:cs typeface="+mn-cs"/>
        </a:defRPr>
      </a:lvl3pPr>
      <a:lvl4pPr marL="1012899" indent="-16037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1847" kern="1200">
          <a:solidFill>
            <a:schemeClr val="tx1"/>
          </a:solidFill>
          <a:latin typeface="+mn-lt"/>
          <a:ea typeface="+mn-ea"/>
          <a:cs typeface="+mn-cs"/>
        </a:defRPr>
      </a:lvl4pPr>
      <a:lvl5pPr marL="1198598" indent="-168817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1847" kern="1200">
          <a:solidFill>
            <a:schemeClr val="tx1"/>
          </a:solidFill>
          <a:latin typeface="+mn-lt"/>
          <a:ea typeface="+mn-ea"/>
          <a:cs typeface="+mn-cs"/>
        </a:defRPr>
      </a:lvl5pPr>
      <a:lvl6pPr marL="1392737" indent="-168817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1847" kern="1200">
          <a:solidFill>
            <a:schemeClr val="tx1"/>
          </a:solidFill>
          <a:latin typeface="+mn-lt"/>
          <a:ea typeface="+mn-ea"/>
          <a:cs typeface="+mn-cs"/>
        </a:defRPr>
      </a:lvl6pPr>
      <a:lvl7pPr marL="1586876" indent="-168817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847" kern="1200">
          <a:solidFill>
            <a:schemeClr val="tx1"/>
          </a:solidFill>
          <a:latin typeface="+mn-lt"/>
          <a:ea typeface="+mn-ea"/>
          <a:cs typeface="+mn-cs"/>
        </a:defRPr>
      </a:lvl7pPr>
      <a:lvl8pPr marL="1772573" indent="-168817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847" kern="1200">
          <a:solidFill>
            <a:schemeClr val="tx1"/>
          </a:solidFill>
          <a:latin typeface="+mn-lt"/>
          <a:ea typeface="+mn-ea"/>
          <a:cs typeface="+mn-cs"/>
        </a:defRPr>
      </a:lvl8pPr>
      <a:lvl9pPr marL="1966712" indent="-168817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1847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2204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4\litbang\KUA PPAS P-2014\flash\Removable Disk\final DOKUMEN KUA P 2014\final DOKUMEN KUA P 2014a\KUA P 2014\4383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0" y="-1371600"/>
            <a:ext cx="102108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thumbs.dreamstime.com/z/cover-design-page-background-226805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" r="10174"/>
          <a:stretch/>
        </p:blipFill>
        <p:spPr bwMode="auto">
          <a:xfrm rot="5400000">
            <a:off x="1138989" y="-1147010"/>
            <a:ext cx="6857999" cy="915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55009" y="4572000"/>
            <a:ext cx="5029199" cy="2039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id-ID" sz="20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Prioritas dan Plafon Anggaran</a:t>
            </a:r>
            <a:r>
              <a:rPr lang="en-US" sz="20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 </a:t>
            </a:r>
            <a:r>
              <a:rPr lang="en-US" sz="2000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Sementara</a:t>
            </a:r>
            <a:r>
              <a:rPr lang="en-US" sz="20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id-ID" sz="20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Perubahan</a:t>
            </a:r>
            <a:r>
              <a:rPr lang="en-US" sz="20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 APBD </a:t>
            </a:r>
            <a:r>
              <a:rPr lang="id-ID" sz="20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id-ID" sz="1847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(</a:t>
            </a:r>
            <a:r>
              <a:rPr lang="id-ID" sz="1847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PPA</a:t>
            </a:r>
            <a:r>
              <a:rPr lang="en-US" sz="1847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S</a:t>
            </a:r>
            <a:r>
              <a:rPr lang="id-ID" sz="1847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-P</a:t>
            </a:r>
            <a:r>
              <a:rPr lang="en-US" sz="1847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) Kota </a:t>
            </a:r>
            <a:r>
              <a:rPr lang="en-US" sz="1847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anose="020E0802020502020306" pitchFamily="34" charset="0"/>
                <a:ea typeface="ＭＳ Ｐゴシック" charset="-128"/>
                <a:cs typeface="Arial" pitchFamily="34" charset="0"/>
              </a:rPr>
              <a:t>Baubau</a:t>
            </a:r>
            <a:endParaRPr lang="en-US" sz="1847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anose="020E0802020502020306" pitchFamily="34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r>
              <a:rPr lang="id-ID" sz="1292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ＭＳ Ｐゴシック" charset="-128"/>
                <a:cs typeface="Arial" pitchFamily="34" charset="0"/>
              </a:rPr>
              <a:t>Tahun</a:t>
            </a:r>
            <a:r>
              <a:rPr lang="en-US" sz="1292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ＭＳ Ｐゴシック" charset="-128"/>
                <a:cs typeface="Arial" pitchFamily="34" charset="0"/>
              </a:rPr>
              <a:t> </a:t>
            </a:r>
            <a:r>
              <a:rPr lang="en-US" sz="1292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ＭＳ Ｐゴシック" charset="-128"/>
                <a:cs typeface="Arial" pitchFamily="34" charset="0"/>
              </a:rPr>
              <a:t>Anggaran</a:t>
            </a:r>
            <a:r>
              <a:rPr lang="id-ID" sz="1292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ＭＳ Ｐゴシック" charset="-128"/>
                <a:cs typeface="Arial" pitchFamily="34" charset="0"/>
              </a:rPr>
              <a:t> </a:t>
            </a:r>
            <a:r>
              <a:rPr lang="id-ID" sz="1292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ＭＳ Ｐゴシック" charset="-128"/>
                <a:cs typeface="Arial" pitchFamily="34" charset="0"/>
              </a:rPr>
              <a:t>201</a:t>
            </a:r>
            <a:r>
              <a:rPr lang="en-US" sz="1292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ＭＳ Ｐゴシック" charset="-128"/>
                <a:cs typeface="Arial" pitchFamily="34" charset="0"/>
              </a:rPr>
              <a:t>6</a:t>
            </a:r>
            <a:endParaRPr lang="id-ID" sz="1292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04800"/>
            <a:ext cx="1084385" cy="958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5380892" y="1328468"/>
            <a:ext cx="3429000" cy="478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rgbClr val="002060"/>
                </a:solidFill>
                <a:latin typeface="Impact" pitchFamily="34" charset="0"/>
              </a:rPr>
              <a:t>PEMERINTAH KOTA BAUBAU</a:t>
            </a:r>
            <a:endParaRPr lang="id-ID" sz="2000" dirty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1676400"/>
            <a:ext cx="5486876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3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3430</TotalTime>
  <Words>21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ＭＳ Ｐゴシック</vt:lpstr>
      <vt:lpstr>Arial</vt:lpstr>
      <vt:lpstr>Arial Black</vt:lpstr>
      <vt:lpstr>Berlin Sans FB Demi</vt:lpstr>
      <vt:lpstr>Calibri</vt:lpstr>
      <vt:lpstr>Gill Sans MT</vt:lpstr>
      <vt:lpstr>Impact</vt:lpstr>
      <vt:lpstr>Verdana</vt:lpstr>
      <vt:lpstr>Wingdings 2</vt:lpstr>
      <vt:lpstr>Solstice</vt:lpstr>
      <vt:lpstr>PowerPoint Presentation</vt:lpstr>
    </vt:vector>
  </TitlesOfParts>
  <Company>Your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Bengkulu dan Upaya Penanggulangan Kemiskinan</dc:title>
  <dc:creator>Valuaded User Costumer</dc:creator>
  <cp:lastModifiedBy>ACER</cp:lastModifiedBy>
  <cp:revision>361</cp:revision>
  <cp:lastPrinted>2016-09-16T06:01:43Z</cp:lastPrinted>
  <dcterms:created xsi:type="dcterms:W3CDTF">2011-02-22T14:25:15Z</dcterms:created>
  <dcterms:modified xsi:type="dcterms:W3CDTF">2016-09-16T06:19:28Z</dcterms:modified>
</cp:coreProperties>
</file>