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7" r:id="rId3"/>
  </p:sldIdLst>
  <p:sldSz cx="6858000" cy="9906000" type="A4"/>
  <p:notesSz cx="6881813" cy="96615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C1E5"/>
    <a:srgbClr val="7DA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>
        <p:scale>
          <a:sx n="40" d="100"/>
          <a:sy n="40" d="100"/>
        </p:scale>
        <p:origin x="1758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58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5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2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Picture Fade on Pa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2184181"/>
            <a:ext cx="6492101" cy="4182533"/>
          </a:xfrm>
          <a:prstGeom prst="rect">
            <a:avLst/>
          </a:prstGeom>
          <a:gradFill flip="none" rotWithShape="1">
            <a:gsLst>
              <a:gs pos="36000">
                <a:srgbClr val="E46C0A"/>
              </a:gs>
              <a:gs pos="0">
                <a:srgbClr val="F79646">
                  <a:lumMod val="50000"/>
                </a:srgbClr>
              </a:gs>
              <a:gs pos="100000">
                <a:srgbClr val="E46C0A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13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1573551"/>
            <a:ext cx="3986213" cy="844675"/>
          </a:xfrm>
        </p:spPr>
        <p:txBody>
          <a:bodyPr anchor="t">
            <a:noAutofit/>
          </a:bodyPr>
          <a:lstStyle>
            <a:lvl1pPr>
              <a:defRPr sz="2138" b="1">
                <a:solidFill>
                  <a:srgbClr val="E46C0A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2400300" y="3169920"/>
            <a:ext cx="3986213" cy="304560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rgbClr val="FFFFFF"/>
                </a:solidFill>
              </a:defRPr>
            </a:lvl1pPr>
            <a:lvl2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675"/>
              </a:spcBef>
              <a:buNone/>
              <a:defRPr sz="1575">
                <a:solidFill>
                  <a:schemeClr val="bg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14350" y="0"/>
            <a:ext cx="1344658" cy="6709664"/>
          </a:xfrm>
          <a:blipFill>
            <a:blip r:embed="rId2"/>
            <a:tile tx="0" ty="0" sx="100000" sy="100000" flip="none" algn="tl"/>
          </a:blipFill>
          <a:effectLst>
            <a:glow rad="101600">
              <a:srgbClr val="FFFFFF">
                <a:alpha val="40000"/>
              </a:srgbClr>
            </a:glow>
            <a:reflection blurRad="6350" stA="50000" endA="300" endPos="55000" dir="5400000" sy="-100000" algn="bl" rotWithShape="0"/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6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 build="p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5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242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042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25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55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2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6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8761B-3B43-48DB-9884-8711C7FE3137}" type="datetimeFigureOut">
              <a:rPr lang="en-US" smtClean="0"/>
              <a:t>11/5/2015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EBABB-164C-4B21-A7DC-1011164A5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524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169995" y="2470246"/>
            <a:ext cx="3998792" cy="3575711"/>
          </a:xfrm>
          <a:solidFill>
            <a:srgbClr val="D8C1E5"/>
          </a:solidFill>
        </p:spPr>
        <p:txBody>
          <a:bodyPr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Kebijakan </a:t>
            </a:r>
            <a:r>
              <a:rPr lang="id-ID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Umum APBD </a:t>
            </a:r>
            <a:endParaRPr lang="id-ID" sz="20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id-ID" sz="2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Tahun Anggaran </a:t>
            </a:r>
            <a:r>
              <a:rPr lang="id-ID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2016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gradFill flip="none" rotWithShape="1">
            <a:gsLst>
              <a:gs pos="0">
                <a:schemeClr val="accent5">
                  <a:lumMod val="40000"/>
                  <a:lumOff val="60000"/>
                  <a:alpha val="77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76672" y="7833320"/>
            <a:ext cx="5914065" cy="5318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BADAN PERENCANAAN PEMBANGUNAN DAERAH</a:t>
            </a:r>
          </a:p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(BAPPEDA) KOTA SOLOK</a:t>
            </a:r>
          </a:p>
          <a:p>
            <a:pPr algn="ctr" defTabSz="914400" eaLnBrk="0" fontAlgn="base" hangingPunct="0">
              <a:spcBef>
                <a:spcPct val="0"/>
              </a:spcBef>
            </a:pPr>
            <a:r>
              <a:rPr lang="id-ID" sz="14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id-ID" sz="1400" b="1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2015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Title 12"/>
          <p:cNvSpPr txBox="1">
            <a:spLocks/>
          </p:cNvSpPr>
          <p:nvPr/>
        </p:nvSpPr>
        <p:spPr>
          <a:xfrm>
            <a:off x="1435501" y="1671683"/>
            <a:ext cx="5210345" cy="570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38" b="1" kern="1200">
                <a:solidFill>
                  <a:srgbClr val="E46C0A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600" smtClean="0">
                <a:solidFill>
                  <a:schemeClr val="tx1"/>
                </a:solidFill>
                <a:latin typeface="Britannic Bold" pitchFamily="34" charset="0"/>
              </a:rPr>
              <a:t>PEMERINTAH KOTA SOLOK</a:t>
            </a:r>
            <a:endParaRPr lang="en-US" sz="2600" dirty="0">
              <a:solidFill>
                <a:schemeClr val="tx1"/>
              </a:solidFill>
              <a:latin typeface="Britannic Bold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23" y="478015"/>
            <a:ext cx="843233" cy="119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0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xt_and_Picture_Fade_on_Path.potx" id="{945DB302-3CF0-4D4B-8700-79B95C40A22F}" vid="{D7D3B775-AB83-4048-B9FF-CD4D78EBA0F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36964A-DCA1-46AB-8B79-117CAE6018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Animation slide Title slides out from behind picture (widescreen)</Template>
  <TotalTime>110</TotalTime>
  <Words>20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Rounded MT Bold</vt:lpstr>
      <vt:lpstr>Britannic Bold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heading</dc:title>
  <dc:creator>Program</dc:creator>
  <cp:keywords/>
  <cp:lastModifiedBy>Program</cp:lastModifiedBy>
  <cp:revision>7</cp:revision>
  <cp:lastPrinted>2014-11-21T04:24:36Z</cp:lastPrinted>
  <dcterms:created xsi:type="dcterms:W3CDTF">2014-11-21T04:09:45Z</dcterms:created>
  <dcterms:modified xsi:type="dcterms:W3CDTF">2015-11-05T01:00:54Z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TC040144299991</vt:lpwstr>
  </property>
</Properties>
</file>