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89" r:id="rId1"/>
  </p:sldMasterIdLst>
  <p:notesMasterIdLst>
    <p:notesMasterId r:id="rId6"/>
  </p:notesMasterIdLst>
  <p:handoutMasterIdLst>
    <p:handoutMasterId r:id="rId7"/>
  </p:handoutMasterIdLst>
  <p:sldIdLst>
    <p:sldId id="271" r:id="rId2"/>
    <p:sldId id="274" r:id="rId3"/>
    <p:sldId id="273" r:id="rId4"/>
    <p:sldId id="272" r:id="rId5"/>
  </p:sldIdLst>
  <p:sldSz cx="6858000" cy="9906000" type="A4"/>
  <p:notesSz cx="7102475" cy="93884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6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FF66"/>
    <a:srgbClr val="00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>
      <p:cViewPr varScale="1">
        <p:scale>
          <a:sx n="80" d="100"/>
          <a:sy n="80" d="100"/>
        </p:scale>
        <p:origin x="2982" y="5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80" y="-96"/>
      </p:cViewPr>
      <p:guideLst>
        <p:guide orient="horz" pos="2956"/>
        <p:guide pos="223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3078513" cy="469949"/>
          </a:xfrm>
          <a:prstGeom prst="rect">
            <a:avLst/>
          </a:prstGeom>
        </p:spPr>
        <p:txBody>
          <a:bodyPr vert="horz" lIns="84927" tIns="42464" rIns="84927" bIns="4246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2309" y="1"/>
            <a:ext cx="3078513" cy="469949"/>
          </a:xfrm>
          <a:prstGeom prst="rect">
            <a:avLst/>
          </a:prstGeom>
        </p:spPr>
        <p:txBody>
          <a:bodyPr vert="horz" lIns="84927" tIns="42464" rIns="84927" bIns="4246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8917026"/>
            <a:ext cx="3078513" cy="469948"/>
          </a:xfrm>
          <a:prstGeom prst="rect">
            <a:avLst/>
          </a:prstGeom>
        </p:spPr>
        <p:txBody>
          <a:bodyPr vert="horz" lIns="84927" tIns="42464" rIns="84927" bIns="4246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2309" y="8917026"/>
            <a:ext cx="3078513" cy="469948"/>
          </a:xfrm>
          <a:prstGeom prst="rect">
            <a:avLst/>
          </a:prstGeom>
        </p:spPr>
        <p:txBody>
          <a:bodyPr vert="horz" lIns="84927" tIns="42464" rIns="84927" bIns="4246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E532866-60ED-45D4-8FD2-8785A17F1AFC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177046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3078513" cy="469949"/>
          </a:xfrm>
          <a:prstGeom prst="rect">
            <a:avLst/>
          </a:prstGeom>
        </p:spPr>
        <p:txBody>
          <a:bodyPr vert="horz" lIns="84927" tIns="42464" rIns="84927" bIns="4246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2309" y="1"/>
            <a:ext cx="3078513" cy="469949"/>
          </a:xfrm>
          <a:prstGeom prst="rect">
            <a:avLst/>
          </a:prstGeom>
        </p:spPr>
        <p:txBody>
          <a:bodyPr vert="horz" lIns="84927" tIns="42464" rIns="84927" bIns="4246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2038" y="703263"/>
            <a:ext cx="2438400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4927" tIns="42464" rIns="84927" bIns="4246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18" y="4459264"/>
            <a:ext cx="5682644" cy="4225040"/>
          </a:xfrm>
          <a:prstGeom prst="rect">
            <a:avLst/>
          </a:prstGeom>
        </p:spPr>
        <p:txBody>
          <a:bodyPr vert="horz" lIns="84927" tIns="42464" rIns="84927" bIns="4246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8917026"/>
            <a:ext cx="3078513" cy="469948"/>
          </a:xfrm>
          <a:prstGeom prst="rect">
            <a:avLst/>
          </a:prstGeom>
        </p:spPr>
        <p:txBody>
          <a:bodyPr vert="horz" lIns="84927" tIns="42464" rIns="84927" bIns="4246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309" y="8917026"/>
            <a:ext cx="3078513" cy="469948"/>
          </a:xfrm>
          <a:prstGeom prst="rect">
            <a:avLst/>
          </a:prstGeom>
        </p:spPr>
        <p:txBody>
          <a:bodyPr vert="horz" lIns="84927" tIns="42464" rIns="84927" bIns="4246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E6914F5-1693-4201-92AE-0DB28F5473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327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32038" y="703263"/>
            <a:ext cx="2438400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548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32038" y="703263"/>
            <a:ext cx="2438400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18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6813" y="3632204"/>
            <a:ext cx="4950338" cy="3268461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56813" y="6900661"/>
            <a:ext cx="4950338" cy="162685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23789" y="6241676"/>
            <a:ext cx="1046605" cy="1129239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7500" y="6542671"/>
            <a:ext cx="438734" cy="527403"/>
          </a:xfrm>
        </p:spPr>
        <p:txBody>
          <a:bodyPr/>
          <a:lstStyle/>
          <a:p>
            <a:pPr>
              <a:defRPr/>
            </a:pPr>
            <a:fld id="{1F6C8B5B-D066-4153-809F-900A89E2EF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243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812" y="880535"/>
            <a:ext cx="4943989" cy="4502391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812" y="6289180"/>
            <a:ext cx="4943989" cy="2247359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8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59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19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063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292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45" y="4573875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3421" y="4685983"/>
            <a:ext cx="438734" cy="527403"/>
          </a:xfrm>
        </p:spPr>
        <p:txBody>
          <a:bodyPr/>
          <a:lstStyle/>
          <a:p>
            <a:pPr>
              <a:defRPr/>
            </a:pPr>
            <a:fld id="{72B3E5E3-7173-4C1F-9D85-034BA27403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31461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1093" y="880536"/>
            <a:ext cx="4582190" cy="4182533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811979" y="5063069"/>
            <a:ext cx="4240416" cy="550333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866" indent="0">
              <a:buFontTx/>
              <a:buNone/>
              <a:defRPr/>
            </a:lvl2pPr>
            <a:lvl3pPr marL="685732" indent="0">
              <a:buFontTx/>
              <a:buNone/>
              <a:defRPr/>
            </a:lvl3pPr>
            <a:lvl4pPr marL="1028599" indent="0">
              <a:buFontTx/>
              <a:buNone/>
              <a:defRPr/>
            </a:lvl4pPr>
            <a:lvl5pPr marL="1371464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812" y="6289180"/>
            <a:ext cx="4943989" cy="2247359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8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59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19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063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292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45" y="4573875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3421" y="4685983"/>
            <a:ext cx="438734" cy="527403"/>
          </a:xfrm>
        </p:spPr>
        <p:txBody>
          <a:bodyPr/>
          <a:lstStyle/>
          <a:p>
            <a:pPr>
              <a:defRPr/>
            </a:pPr>
            <a:fld id="{72B3E5E3-7173-4C1F-9D85-034BA27403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356239" y="936007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5999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7151" y="4196553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5999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281074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812" y="3522138"/>
            <a:ext cx="4943989" cy="393588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6812" y="7484534"/>
            <a:ext cx="4943989" cy="1053898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45" y="7093178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3421" y="7197795"/>
            <a:ext cx="438734" cy="527403"/>
          </a:xfrm>
        </p:spPr>
        <p:txBody>
          <a:bodyPr/>
          <a:lstStyle/>
          <a:p>
            <a:pPr>
              <a:defRPr/>
            </a:pPr>
            <a:fld id="{72B3E5E3-7173-4C1F-9D85-034BA27403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37809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641093" y="880536"/>
            <a:ext cx="4582190" cy="4182533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56812" y="6273802"/>
            <a:ext cx="5016219" cy="121073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866" indent="0">
              <a:buFontTx/>
              <a:buNone/>
              <a:defRPr/>
            </a:lvl2pPr>
            <a:lvl3pPr marL="685732" indent="0">
              <a:buFontTx/>
              <a:buNone/>
              <a:defRPr/>
            </a:lvl3pPr>
            <a:lvl4pPr marL="1028599" indent="0">
              <a:buFontTx/>
              <a:buNone/>
              <a:defRPr/>
            </a:lvl4pPr>
            <a:lvl5pPr marL="1371464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6812" y="7484534"/>
            <a:ext cx="5016219" cy="1053898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45" y="7093178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3421" y="7197795"/>
            <a:ext cx="438734" cy="527403"/>
          </a:xfrm>
        </p:spPr>
        <p:txBody>
          <a:bodyPr/>
          <a:lstStyle/>
          <a:p>
            <a:pPr>
              <a:defRPr/>
            </a:pPr>
            <a:fld id="{72B3E5E3-7173-4C1F-9D85-034BA27403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56239" y="936007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5999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27151" y="4196553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5999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095849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812" y="906257"/>
            <a:ext cx="4943988" cy="4160029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56812" y="6273802"/>
            <a:ext cx="4943989" cy="121073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866" indent="0">
              <a:buFontTx/>
              <a:buNone/>
              <a:defRPr/>
            </a:lvl2pPr>
            <a:lvl3pPr marL="685732" indent="0">
              <a:buFontTx/>
              <a:buNone/>
              <a:defRPr/>
            </a:lvl3pPr>
            <a:lvl4pPr marL="1028599" indent="0">
              <a:buFontTx/>
              <a:buNone/>
              <a:defRPr/>
            </a:lvl4pPr>
            <a:lvl5pPr marL="1371464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6812" y="7484534"/>
            <a:ext cx="4943989" cy="1053898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45" y="7093178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3421" y="7197795"/>
            <a:ext cx="438734" cy="527403"/>
          </a:xfrm>
        </p:spPr>
        <p:txBody>
          <a:bodyPr/>
          <a:lstStyle/>
          <a:p>
            <a:pPr>
              <a:defRPr/>
            </a:pPr>
            <a:fld id="{72B3E5E3-7173-4C1F-9D85-034BA27403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8814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45" y="1027283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C00091-665C-4833-B7C3-FE0C5ECAC2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511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8902" y="906254"/>
            <a:ext cx="1242099" cy="7632180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6812" y="906254"/>
            <a:ext cx="3537261" cy="76321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45" y="1027283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892D6-D28F-44BA-929D-6A22386742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95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01" y="901492"/>
            <a:ext cx="4941899" cy="18501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6812" y="3081868"/>
            <a:ext cx="4943989" cy="545656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45" y="1027283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963270-119B-40C3-859B-8FA5C6D2CE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038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812" y="2996590"/>
            <a:ext cx="4943989" cy="21216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812" y="5173133"/>
            <a:ext cx="4943989" cy="12428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8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59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19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063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292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45" y="4573875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3421" y="4685983"/>
            <a:ext cx="438734" cy="527403"/>
          </a:xfrm>
        </p:spPr>
        <p:txBody>
          <a:bodyPr/>
          <a:lstStyle/>
          <a:p>
            <a:pPr>
              <a:defRPr/>
            </a:pPr>
            <a:fld id="{3D9D18DF-949E-4986-8A62-C6D631B8FC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441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56813" y="3086354"/>
            <a:ext cx="2398148" cy="544179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2981" y="3086354"/>
            <a:ext cx="2397820" cy="544179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45" y="1027283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3421" y="1137911"/>
            <a:ext cx="438734" cy="527403"/>
          </a:xfrm>
        </p:spPr>
        <p:txBody>
          <a:bodyPr/>
          <a:lstStyle/>
          <a:p>
            <a:pPr>
              <a:defRPr/>
            </a:pPr>
            <a:fld id="{E1433BF2-24C1-459E-848E-4784820197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720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9015" y="3216238"/>
            <a:ext cx="2155947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866" indent="0">
              <a:buNone/>
              <a:defRPr sz="1500" b="1"/>
            </a:lvl2pPr>
            <a:lvl3pPr marL="685732" indent="0">
              <a:buNone/>
              <a:defRPr sz="1350" b="1"/>
            </a:lvl3pPr>
            <a:lvl4pPr marL="1028599" indent="0">
              <a:buNone/>
              <a:defRPr sz="1200" b="1"/>
            </a:lvl4pPr>
            <a:lvl5pPr marL="1371464" indent="0">
              <a:buNone/>
              <a:defRPr sz="1200" b="1"/>
            </a:lvl5pPr>
            <a:lvl6pPr marL="1714331" indent="0">
              <a:buNone/>
              <a:defRPr sz="1200" b="1"/>
            </a:lvl6pPr>
            <a:lvl7pPr marL="2057197" indent="0">
              <a:buNone/>
              <a:defRPr sz="1200" b="1"/>
            </a:lvl7pPr>
            <a:lvl8pPr marL="2400063" indent="0">
              <a:buNone/>
              <a:defRPr sz="1200" b="1"/>
            </a:lvl8pPr>
            <a:lvl9pPr marL="2742929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6812" y="4048619"/>
            <a:ext cx="2398149" cy="448601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2117" y="3211575"/>
            <a:ext cx="2154929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866" indent="0">
              <a:buNone/>
              <a:defRPr sz="1500" b="1"/>
            </a:lvl2pPr>
            <a:lvl3pPr marL="685732" indent="0">
              <a:buNone/>
              <a:defRPr sz="1350" b="1"/>
            </a:lvl3pPr>
            <a:lvl4pPr marL="1028599" indent="0">
              <a:buNone/>
              <a:defRPr sz="1200" b="1"/>
            </a:lvl4pPr>
            <a:lvl5pPr marL="1371464" indent="0">
              <a:buNone/>
              <a:defRPr sz="1200" b="1"/>
            </a:lvl5pPr>
            <a:lvl6pPr marL="1714331" indent="0">
              <a:buNone/>
              <a:defRPr sz="1200" b="1"/>
            </a:lvl6pPr>
            <a:lvl7pPr marL="2057197" indent="0">
              <a:buNone/>
              <a:defRPr sz="1200" b="1"/>
            </a:lvl7pPr>
            <a:lvl8pPr marL="2400063" indent="0">
              <a:buNone/>
              <a:defRPr sz="1200" b="1"/>
            </a:lvl8pPr>
            <a:lvl9pPr marL="2742929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0286" y="4043956"/>
            <a:ext cx="2396760" cy="448601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45" y="1027283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3421" y="1137911"/>
            <a:ext cx="438734" cy="527403"/>
          </a:xfrm>
        </p:spPr>
        <p:txBody>
          <a:bodyPr/>
          <a:lstStyle/>
          <a:p>
            <a:pPr>
              <a:defRPr/>
            </a:pPr>
            <a:fld id="{670529BA-E41C-4998-B268-7360DA802A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31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00" y="901492"/>
            <a:ext cx="4941900" cy="18501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45" y="1027283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2AF04-39E9-463E-A6A2-0A19F290EAC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149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45" y="1027283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C25AFB-BBA7-4547-8569-81A840577DE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04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811" y="644350"/>
            <a:ext cx="1972188" cy="1410228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7620" y="644354"/>
            <a:ext cx="2843180" cy="782161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6811" y="2309108"/>
            <a:ext cx="1972188" cy="6156852"/>
          </a:xfrm>
        </p:spPr>
        <p:txBody>
          <a:bodyPr/>
          <a:lstStyle>
            <a:lvl1pPr marL="0" indent="0">
              <a:buNone/>
              <a:defRPr sz="1050"/>
            </a:lvl1pPr>
            <a:lvl2pPr marL="342866" indent="0">
              <a:buNone/>
              <a:defRPr sz="900"/>
            </a:lvl2pPr>
            <a:lvl3pPr marL="685732" indent="0">
              <a:buNone/>
              <a:defRPr sz="750"/>
            </a:lvl3pPr>
            <a:lvl4pPr marL="1028599" indent="0">
              <a:buNone/>
              <a:defRPr sz="675"/>
            </a:lvl4pPr>
            <a:lvl5pPr marL="1371464" indent="0">
              <a:buNone/>
              <a:defRPr sz="675"/>
            </a:lvl5pPr>
            <a:lvl6pPr marL="1714331" indent="0">
              <a:buNone/>
              <a:defRPr sz="675"/>
            </a:lvl6pPr>
            <a:lvl7pPr marL="2057197" indent="0">
              <a:buNone/>
              <a:defRPr sz="675"/>
            </a:lvl7pPr>
            <a:lvl8pPr marL="2400063" indent="0">
              <a:buNone/>
              <a:defRPr sz="675"/>
            </a:lvl8pPr>
            <a:lvl9pPr marL="2742929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45" y="1027283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B7BE62-BD22-4FDE-86D5-F03698BC932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250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812" y="6934200"/>
            <a:ext cx="4943989" cy="81862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56812" y="917172"/>
            <a:ext cx="4943989" cy="5568290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866" indent="0">
              <a:buNone/>
              <a:defRPr sz="1200"/>
            </a:lvl2pPr>
            <a:lvl3pPr marL="685732" indent="0">
              <a:buNone/>
              <a:defRPr sz="1200"/>
            </a:lvl3pPr>
            <a:lvl4pPr marL="1028599" indent="0">
              <a:buNone/>
              <a:defRPr sz="1200"/>
            </a:lvl4pPr>
            <a:lvl5pPr marL="1371464" indent="0">
              <a:buNone/>
              <a:defRPr sz="1200"/>
            </a:lvl5pPr>
            <a:lvl6pPr marL="1714331" indent="0">
              <a:buNone/>
              <a:defRPr sz="1200"/>
            </a:lvl6pPr>
            <a:lvl7pPr marL="2057197" indent="0">
              <a:buNone/>
              <a:defRPr sz="1200"/>
            </a:lvl7pPr>
            <a:lvl8pPr marL="2400063" indent="0">
              <a:buNone/>
              <a:defRPr sz="1200"/>
            </a:lvl8pPr>
            <a:lvl9pPr marL="2742929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6812" y="7752821"/>
            <a:ext cx="4943989" cy="713140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866" indent="0">
              <a:buNone/>
              <a:defRPr sz="900"/>
            </a:lvl2pPr>
            <a:lvl3pPr marL="685732" indent="0">
              <a:buNone/>
              <a:defRPr sz="750"/>
            </a:lvl3pPr>
            <a:lvl4pPr marL="1028599" indent="0">
              <a:buNone/>
              <a:defRPr sz="675"/>
            </a:lvl4pPr>
            <a:lvl5pPr marL="1371464" indent="0">
              <a:buNone/>
              <a:defRPr sz="675"/>
            </a:lvl5pPr>
            <a:lvl6pPr marL="1714331" indent="0">
              <a:buNone/>
              <a:defRPr sz="675"/>
            </a:lvl6pPr>
            <a:lvl7pPr marL="2057197" indent="0">
              <a:buNone/>
              <a:defRPr sz="675"/>
            </a:lvl7pPr>
            <a:lvl8pPr marL="2400063" indent="0">
              <a:buNone/>
              <a:defRPr sz="675"/>
            </a:lvl8pPr>
            <a:lvl9pPr marL="2742929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45" y="7093178"/>
            <a:ext cx="1018767" cy="73378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3421" y="7197795"/>
            <a:ext cx="438734" cy="527403"/>
          </a:xfrm>
        </p:spPr>
        <p:txBody>
          <a:bodyPr/>
          <a:lstStyle/>
          <a:p>
            <a:pPr>
              <a:defRPr/>
            </a:pPr>
            <a:fld id="{0B5AC2B4-5080-4F4E-8ED3-57BFF09637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206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330202"/>
            <a:ext cx="1485900" cy="9589129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15316" y="1084"/>
            <a:ext cx="1464204" cy="9898061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37160" cy="990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8900" y="901492"/>
            <a:ext cx="4941900" cy="185017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812" y="3081867"/>
            <a:ext cx="4943989" cy="561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29301" y="8861798"/>
            <a:ext cx="574785" cy="534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6811" y="8862838"/>
            <a:ext cx="4287366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83421" y="1137911"/>
            <a:ext cx="438734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72B3E5E3-7173-4C1F-9D85-034BA27403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20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  <p:sldLayoutId id="2147484301" r:id="rId12"/>
    <p:sldLayoutId id="2147484302" r:id="rId13"/>
    <p:sldLayoutId id="2147484303" r:id="rId14"/>
    <p:sldLayoutId id="2147484304" r:id="rId15"/>
    <p:sldLayoutId id="2147484305" r:id="rId16"/>
  </p:sldLayoutIdLst>
  <p:hf sldNum="0" hdr="0" ftr="0" dt="0"/>
  <p:txStyles>
    <p:titleStyle>
      <a:lvl1pPr algn="l" defTabSz="342866" rtl="0" eaLnBrk="1" latinLnBrk="0" hangingPunct="1">
        <a:spcBef>
          <a:spcPct val="0"/>
        </a:spcBef>
        <a:buNone/>
        <a:defRPr sz="27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50" indent="-257150" algn="l" defTabSz="342866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158" indent="-214292" algn="l" defTabSz="342866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166" indent="-171433" algn="l" defTabSz="342866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032" indent="-171433" algn="l" defTabSz="342866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2898" indent="-171433" algn="l" defTabSz="342866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764" indent="-171433" algn="l" defTabSz="342866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630" indent="-171433" algn="l" defTabSz="342866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496" indent="-171433" algn="l" defTabSz="342866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362" indent="-171433" algn="l" defTabSz="342866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66" algn="l" defTabSz="3428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32" algn="l" defTabSz="3428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99" algn="l" defTabSz="3428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64" algn="l" defTabSz="3428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31" algn="l" defTabSz="3428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97" algn="l" defTabSz="3428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63" algn="l" defTabSz="3428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29" algn="l" defTabSz="3428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-9829800" y="6096000"/>
            <a:ext cx="5562600" cy="762000"/>
          </a:xfrm>
          <a:prstGeom prst="homePlate">
            <a:avLst>
              <a:gd name="adj" fmla="val 24444"/>
            </a:avLst>
          </a:prstGeom>
          <a:gradFill flip="none" rotWithShape="1">
            <a:gsLst>
              <a:gs pos="0">
                <a:srgbClr val="00206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E:\2014\litbang\KUA PPAS P-2014\flash\Removable Disk\final DOKUMEN KUA P 2014\final DOKUMEN KUA P 2014a\KUA P 2014\4383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24375" y="4821382"/>
            <a:ext cx="6858000" cy="99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651" y="823593"/>
            <a:ext cx="1420898" cy="1290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246102" y="2644776"/>
            <a:ext cx="5203996" cy="1317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Impact" pitchFamily="34" charset="0"/>
              </a:rPr>
              <a:t>JAWABAN </a:t>
            </a:r>
          </a:p>
          <a:p>
            <a:pPr algn="ctr"/>
            <a:r>
              <a:rPr lang="id-ID" sz="2800" dirty="0" smtClean="0">
                <a:solidFill>
                  <a:schemeClr val="tx1"/>
                </a:solidFill>
                <a:latin typeface="Impact" pitchFamily="34" charset="0"/>
              </a:rPr>
              <a:t>PEMERINTAH </a:t>
            </a:r>
            <a:r>
              <a:rPr lang="id-ID" sz="2800" dirty="0">
                <a:solidFill>
                  <a:schemeClr val="tx1"/>
                </a:solidFill>
                <a:latin typeface="Impact" pitchFamily="34" charset="0"/>
              </a:rPr>
              <a:t>KOTA </a:t>
            </a:r>
            <a:r>
              <a:rPr lang="id-ID" sz="2800" dirty="0" smtClean="0">
                <a:solidFill>
                  <a:schemeClr val="tx1"/>
                </a:solidFill>
                <a:latin typeface="Impact" pitchFamily="34" charset="0"/>
              </a:rPr>
              <a:t>BAUBAU</a:t>
            </a:r>
            <a:r>
              <a:rPr lang="en-US" sz="2800" dirty="0" smtClean="0">
                <a:solidFill>
                  <a:schemeClr val="tx1"/>
                </a:solidFill>
                <a:latin typeface="Impact" pitchFamily="34" charset="0"/>
              </a:rPr>
              <a:t> ATAS HASIL TELAAH BANGGAR TERHADAP KUA-PPAS PERUBAHAN TA 2015</a:t>
            </a:r>
            <a:endParaRPr lang="id-ID" sz="2800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7" name="Picture 2" descr="http://www.clker.com/cliparts/4/6/a/b/13699503991442444797abstract_cover_template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58871" y="803736"/>
            <a:ext cx="7073557" cy="1002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246102" y="7620000"/>
            <a:ext cx="5203996" cy="1317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Impact" pitchFamily="34" charset="0"/>
              </a:rPr>
              <a:t>3 SEPTEMBER, 2015</a:t>
            </a:r>
            <a:endParaRPr lang="id-ID" sz="2000" dirty="0">
              <a:solidFill>
                <a:schemeClr val="tx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13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jubow.files.wordpress.com/2009/10/cover-template-grey-circle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44" b="14584"/>
          <a:stretch/>
        </p:blipFill>
        <p:spPr bwMode="auto">
          <a:xfrm>
            <a:off x="0" y="0"/>
            <a:ext cx="6858000" cy="99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entagon 3"/>
          <p:cNvSpPr/>
          <p:nvPr/>
        </p:nvSpPr>
        <p:spPr>
          <a:xfrm>
            <a:off x="-9829800" y="6096000"/>
            <a:ext cx="5562600" cy="762000"/>
          </a:xfrm>
          <a:prstGeom prst="homePlate">
            <a:avLst>
              <a:gd name="adj" fmla="val 24444"/>
            </a:avLst>
          </a:prstGeom>
          <a:gradFill flip="none" rotWithShape="1">
            <a:gsLst>
              <a:gs pos="0">
                <a:srgbClr val="00206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E:\2014\litbang\KUA PPAS P-2014\flash\Removable Disk\final DOKUMEN KUA P 2014\final DOKUMEN KUA P 2014a\KUA P 2014\4383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24375" y="4821382"/>
            <a:ext cx="6858000" cy="99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re 1"/>
          <p:cNvSpPr txBox="1">
            <a:spLocks/>
          </p:cNvSpPr>
          <p:nvPr/>
        </p:nvSpPr>
        <p:spPr bwMode="auto">
          <a:xfrm>
            <a:off x="0" y="6248400"/>
            <a:ext cx="659464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r">
              <a:defRPr/>
            </a:pPr>
            <a:r>
              <a:rPr lang="id-ID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  </a:t>
            </a:r>
            <a:r>
              <a:rPr lang="id-ID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KEBIJAKAN UMUM </a:t>
            </a:r>
            <a:endParaRPr lang="id-ID" sz="36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ea typeface="ＭＳ Ｐゴシック" charset="-128"/>
              <a:cs typeface="+mj-cs"/>
            </a:endParaRPr>
          </a:p>
          <a:p>
            <a:pPr algn="r">
              <a:defRPr/>
            </a:pPr>
            <a:r>
              <a:rPr lang="id-ID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Anggaran Pendapatan Belanja Daerah </a:t>
            </a:r>
            <a:r>
              <a:rPr lang="en-US" sz="15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Perubahan</a:t>
            </a:r>
            <a:endParaRPr lang="en-US" sz="1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ea typeface="ＭＳ Ｐゴシック" charset="-128"/>
              <a:cs typeface="+mj-cs"/>
            </a:endParaRPr>
          </a:p>
          <a:p>
            <a:pPr algn="r">
              <a:defRPr/>
            </a:pPr>
            <a:r>
              <a:rPr lang="en-US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 </a:t>
            </a:r>
            <a:r>
              <a:rPr lang="id-ID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(KU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A- P</a:t>
            </a:r>
            <a:r>
              <a:rPr lang="id-ID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) 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ea typeface="ＭＳ Ｐゴシック" charset="-128"/>
              <a:cs typeface="+mj-cs"/>
            </a:endParaRPr>
          </a:p>
          <a:p>
            <a:pPr algn="r">
              <a:defRPr/>
            </a:pPr>
            <a:r>
              <a:rPr lang="id-ID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</a:rPr>
              <a:t>Kota Baubau</a:t>
            </a:r>
            <a:endParaRPr lang="en-US" sz="1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ea typeface="ＭＳ Ｐゴシック" charset="-128"/>
              <a:cs typeface="+mj-cs"/>
            </a:endParaRPr>
          </a:p>
          <a:p>
            <a:pPr algn="r">
              <a:defRPr/>
            </a:pPr>
            <a:r>
              <a:rPr lang="id-ID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Tahun </a:t>
            </a:r>
            <a:r>
              <a:rPr lang="en-US" sz="15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Anggaran</a:t>
            </a:r>
            <a:r>
              <a:rPr lang="en-US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 </a:t>
            </a:r>
            <a:r>
              <a:rPr lang="id-ID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201</a:t>
            </a:r>
            <a:r>
              <a:rPr lang="en-US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6</a:t>
            </a:r>
            <a:endParaRPr lang="id-ID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ea typeface="ＭＳ Ｐゴシック" charset="-128"/>
              <a:cs typeface="+mj-cs"/>
            </a:endParaRPr>
          </a:p>
        </p:txBody>
      </p:sp>
      <p:pic>
        <p:nvPicPr>
          <p:cNvPr id="15" name="Picture 1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102" y="767293"/>
            <a:ext cx="1774996" cy="1534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246102" y="2644776"/>
            <a:ext cx="68580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dirty="0">
                <a:solidFill>
                  <a:schemeClr val="tx1"/>
                </a:solidFill>
                <a:latin typeface="Impact" pitchFamily="34" charset="0"/>
              </a:rPr>
              <a:t>PEMERINTAH KOTA BAUBAU</a:t>
            </a:r>
          </a:p>
        </p:txBody>
      </p:sp>
      <p:pic>
        <p:nvPicPr>
          <p:cNvPr id="7" name="Picture 2" descr="http://www.clker.com/cliparts/4/6/a/b/13699503991442444797abstract_cover_template-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58871" y="803736"/>
            <a:ext cx="7073557" cy="1002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0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reedesignfile.com/upload/2013/04/Abstract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13445" r="19200" b="17983"/>
          <a:stretch/>
        </p:blipFill>
        <p:spPr bwMode="auto">
          <a:xfrm>
            <a:off x="0" y="0"/>
            <a:ext cx="6858000" cy="99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2400"/>
            <a:ext cx="1774996" cy="1534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itre 1"/>
          <p:cNvSpPr txBox="1">
            <a:spLocks/>
          </p:cNvSpPr>
          <p:nvPr/>
        </p:nvSpPr>
        <p:spPr bwMode="auto">
          <a:xfrm>
            <a:off x="289096" y="3962400"/>
            <a:ext cx="4191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>
              <a:defRPr/>
            </a:pPr>
            <a:r>
              <a:rPr lang="id-ID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KEBIJAKAN </a:t>
            </a:r>
            <a:r>
              <a:rPr lang="id-ID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UMUM </a:t>
            </a:r>
          </a:p>
          <a:p>
            <a:pPr>
              <a:defRPr/>
            </a:pPr>
            <a:r>
              <a:rPr lang="id-ID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</a:rPr>
              <a:t>Perubahan</a:t>
            </a:r>
            <a:r>
              <a:rPr lang="en-US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</a:rPr>
              <a:t> </a:t>
            </a:r>
            <a:r>
              <a:rPr lang="id-ID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Anggaran Pendapatan Belanja Daerah </a:t>
            </a:r>
            <a:endParaRPr lang="en-US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ea typeface="ＭＳ Ｐゴシック" charset="-128"/>
              <a:cs typeface="+mj-cs"/>
            </a:endParaRPr>
          </a:p>
          <a:p>
            <a:pPr>
              <a:defRPr/>
            </a:pPr>
            <a:r>
              <a:rPr lang="id-ID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(</a:t>
            </a:r>
            <a:r>
              <a:rPr lang="id-ID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KU</a:t>
            </a:r>
            <a:r>
              <a:rPr lang="en-US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A</a:t>
            </a:r>
            <a:r>
              <a:rPr lang="id-ID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 </a:t>
            </a:r>
            <a:r>
              <a:rPr lang="en-US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P- </a:t>
            </a:r>
            <a:r>
              <a:rPr lang="id-ID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APBD )</a:t>
            </a:r>
            <a:r>
              <a:rPr lang="en-US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 </a:t>
            </a:r>
            <a:r>
              <a:rPr lang="id-ID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Kota Baubau </a:t>
            </a:r>
            <a:endParaRPr lang="en-US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ea typeface="ＭＳ Ｐゴシック" charset="-128"/>
              <a:cs typeface="+mj-cs"/>
            </a:endParaRPr>
          </a:p>
          <a:p>
            <a:pPr>
              <a:defRPr/>
            </a:pPr>
            <a:r>
              <a:rPr lang="id-ID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Tahun </a:t>
            </a:r>
            <a:r>
              <a:rPr lang="id-ID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201</a:t>
            </a:r>
            <a:r>
              <a:rPr lang="en-US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ＭＳ Ｐゴシック" charset="-128"/>
                <a:cs typeface="+mj-cs"/>
              </a:rPr>
              <a:t>6</a:t>
            </a:r>
            <a:endParaRPr lang="id-ID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ea typeface="ＭＳ Ｐゴシック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2564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4\litbang\KUA PPAS P-2014\flash\Removable Disk\final DOKUMEN KUA P 2014\final DOKUMEN KUA P 2014a\KUA P 2014\4383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0"/>
            <a:ext cx="6858000" cy="99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297" y="7772400"/>
            <a:ext cx="740490" cy="76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0" y="8458200"/>
            <a:ext cx="6858000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Berlin Sans FB Demi" pitchFamily="34" charset="0"/>
              </a:rPr>
              <a:t>Badan Perencanaan Pembangunan Daerah Kota Baubau</a:t>
            </a:r>
          </a:p>
          <a:p>
            <a:pPr algn="ctr"/>
            <a:r>
              <a:rPr lang="id-ID" sz="1400" dirty="0">
                <a:latin typeface="Berlin Sans FB Demi" pitchFamily="34" charset="0"/>
              </a:rPr>
              <a:t>Tahun Anggaran 201</a:t>
            </a:r>
            <a:r>
              <a:rPr lang="en-US" sz="1400" dirty="0">
                <a:latin typeface="Berlin Sans FB Demi" pitchFamily="34" charset="0"/>
              </a:rPr>
              <a:t>4</a:t>
            </a:r>
            <a:endParaRPr lang="id-ID" sz="14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78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6604</TotalTime>
  <Words>68</Words>
  <Application>Microsoft Office PowerPoint</Application>
  <PresentationFormat>A4 Paper (210x297 mm)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ＭＳ Ｐゴシック</vt:lpstr>
      <vt:lpstr>Arial</vt:lpstr>
      <vt:lpstr>Berlin Sans FB Demi</vt:lpstr>
      <vt:lpstr>Calibri</vt:lpstr>
      <vt:lpstr>Century Gothic</vt:lpstr>
      <vt:lpstr>Impact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</vt:vector>
  </TitlesOfParts>
  <Company>Your 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Bengkulu dan Upaya Penanggulangan Kemiskinan</dc:title>
  <dc:creator>Valuaded User Costumer</dc:creator>
  <cp:lastModifiedBy>Bidang Litbang</cp:lastModifiedBy>
  <cp:revision>368</cp:revision>
  <cp:lastPrinted>2016-10-19T09:35:25Z</cp:lastPrinted>
  <dcterms:created xsi:type="dcterms:W3CDTF">2011-02-22T14:25:15Z</dcterms:created>
  <dcterms:modified xsi:type="dcterms:W3CDTF">2016-10-19T10:02:16Z</dcterms:modified>
</cp:coreProperties>
</file>