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sldIdLst>
    <p:sldId id="257" r:id="rId3"/>
  </p:sldIdLst>
  <p:sldSz cx="6858000" cy="9906000" type="A4"/>
  <p:notesSz cx="6888163" cy="100187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434" autoAdjust="0"/>
  </p:normalViewPr>
  <p:slideViewPr>
    <p:cSldViewPr snapToGrid="0">
      <p:cViewPr>
        <p:scale>
          <a:sx n="60" d="100"/>
          <a:sy n="60" d="100"/>
        </p:scale>
        <p:origin x="2034" y="9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7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50" y="1621191"/>
            <a:ext cx="5143500" cy="3448756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8761B-3B43-48DB-9884-8711C7FE3137}" type="datetimeFigureOut">
              <a:rPr lang="en-US" smtClean="0"/>
              <a:t>7/28/2015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EBABB-164C-4B21-A7DC-1011164A54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258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8761B-3B43-48DB-9884-8711C7FE3137}" type="datetimeFigureOut">
              <a:rPr lang="en-US" smtClean="0"/>
              <a:t>7/28/2015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EBABB-164C-4B21-A7DC-1011164A54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1504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6" y="527403"/>
            <a:ext cx="1478756" cy="839487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7" y="527403"/>
            <a:ext cx="4350544" cy="839487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8761B-3B43-48DB-9884-8711C7FE3137}" type="datetimeFigureOut">
              <a:rPr lang="en-US" smtClean="0"/>
              <a:t>7/28/2015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EBABB-164C-4B21-A7DC-1011164A54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2212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and Picture Fade on Path">
    <p:bg>
      <p:bgPr>
        <a:gradFill>
          <a:gsLst>
            <a:gs pos="0">
              <a:srgbClr val="FFFFFF"/>
            </a:gs>
            <a:gs pos="28000">
              <a:srgbClr val="FFFFFF"/>
            </a:gs>
            <a:gs pos="100000">
              <a:srgbClr val="E8E3D8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2184181"/>
            <a:ext cx="6492101" cy="4182533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1435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13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00300" y="1573551"/>
            <a:ext cx="3986213" cy="844675"/>
          </a:xfrm>
        </p:spPr>
        <p:txBody>
          <a:bodyPr anchor="t">
            <a:noAutofit/>
          </a:bodyPr>
          <a:lstStyle>
            <a:lvl1pPr>
              <a:defRPr sz="2138" b="1">
                <a:solidFill>
                  <a:srgbClr val="E46C0A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2400300" y="3169920"/>
            <a:ext cx="3986213" cy="3045608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675"/>
              </a:spcBef>
              <a:buNone/>
              <a:defRPr sz="1575">
                <a:solidFill>
                  <a:srgbClr val="FFFFFF"/>
                </a:solidFill>
              </a:defRPr>
            </a:lvl1pPr>
            <a:lvl2pPr marL="0" indent="0">
              <a:lnSpc>
                <a:spcPct val="100000"/>
              </a:lnSpc>
              <a:spcBef>
                <a:spcPts val="675"/>
              </a:spcBef>
              <a:buNone/>
              <a:defRPr sz="1575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Bef>
                <a:spcPts val="675"/>
              </a:spcBef>
              <a:buNone/>
              <a:defRPr sz="1575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Bef>
                <a:spcPts val="675"/>
              </a:spcBef>
              <a:buNone/>
              <a:defRPr sz="1575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Bef>
                <a:spcPts val="675"/>
              </a:spcBef>
              <a:buNone/>
              <a:defRPr sz="1575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Bef>
                <a:spcPts val="675"/>
              </a:spcBef>
              <a:buNone/>
              <a:defRPr sz="1575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Bef>
                <a:spcPts val="675"/>
              </a:spcBef>
              <a:buNone/>
              <a:defRPr sz="1575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Bef>
                <a:spcPts val="675"/>
              </a:spcBef>
              <a:buNone/>
              <a:defRPr sz="1575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Bef>
                <a:spcPts val="675"/>
              </a:spcBef>
              <a:buNone/>
              <a:defRPr sz="1575">
                <a:solidFill>
                  <a:schemeClr val="bg1"/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514350" y="0"/>
            <a:ext cx="1344658" cy="6709664"/>
          </a:xfrm>
          <a:effectLst>
            <a:glow rad="101600">
              <a:srgbClr val="FFFFFF">
                <a:alpha val="40000"/>
              </a:srgbClr>
            </a:glow>
            <a:reflection blurRad="6350" stA="50000" endA="300" endPos="55000" dir="5400000" sy="-100000" algn="bl" rotWithShape="0"/>
          </a:effectLst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764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8353E-6 L -0.86666 3.78353E-6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2" grpId="0" build="p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8761B-3B43-48DB-9884-8711C7FE3137}" type="datetimeFigureOut">
              <a:rPr lang="en-US" smtClean="0"/>
              <a:t>7/28/2015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EBABB-164C-4B21-A7DC-1011164A54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254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2"/>
            <a:ext cx="5915025" cy="4120620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5"/>
            <a:ext cx="5915025" cy="216693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8761B-3B43-48DB-9884-8711C7FE3137}" type="datetimeFigureOut">
              <a:rPr lang="en-US" smtClean="0"/>
              <a:t>7/28/2015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EBABB-164C-4B21-A7DC-1011164A54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2425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8761B-3B43-48DB-9884-8711C7FE3137}" type="datetimeFigureOut">
              <a:rPr lang="en-US" smtClean="0"/>
              <a:t>7/28/2015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EBABB-164C-4B21-A7DC-1011164A54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042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4"/>
            <a:ext cx="5915025" cy="191470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8761B-3B43-48DB-9884-8711C7FE3137}" type="datetimeFigureOut">
              <a:rPr lang="en-US" smtClean="0"/>
              <a:t>7/28/2015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EBABB-164C-4B21-A7DC-1011164A54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325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8761B-3B43-48DB-9884-8711C7FE3137}" type="datetimeFigureOut">
              <a:rPr lang="en-US" smtClean="0"/>
              <a:t>7/28/2015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EBABB-164C-4B21-A7DC-1011164A54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4555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8761B-3B43-48DB-9884-8711C7FE3137}" type="datetimeFigureOut">
              <a:rPr lang="en-US" smtClean="0"/>
              <a:t>7/28/2015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EBABB-164C-4B21-A7DC-1011164A54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852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3" cy="23114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1"/>
            <a:ext cx="3471863" cy="7039681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3" cy="550562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8761B-3B43-48DB-9884-8711C7FE3137}" type="datetimeFigureOut">
              <a:rPr lang="en-US" smtClean="0"/>
              <a:t>7/28/2015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EBABB-164C-4B21-A7DC-1011164A54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6213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3" cy="23114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15543" y="1426281"/>
            <a:ext cx="3471863" cy="7039681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3" cy="550562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8761B-3B43-48DB-9884-8711C7FE3137}" type="datetimeFigureOut">
              <a:rPr lang="en-US" smtClean="0"/>
              <a:t>7/28/2015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EBABB-164C-4B21-A7DC-1011164A54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761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4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5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C8761B-3B43-48DB-9884-8711C7FE3137}" type="datetimeFigureOut">
              <a:rPr lang="en-US" smtClean="0"/>
              <a:t>7/28/2015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5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5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4EBABB-164C-4B21-A7DC-1011164A54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352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514350" rtl="0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8" indent="-128588" algn="l" defTabSz="51435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2169995" y="2470246"/>
            <a:ext cx="3998792" cy="3575711"/>
          </a:xfrm>
          <a:solidFill>
            <a:schemeClr val="bg1"/>
          </a:solidFill>
        </p:spPr>
        <p:txBody>
          <a:bodyPr anchor="ctr"/>
          <a:lstStyle/>
          <a:p>
            <a:pPr algn="ctr"/>
            <a:endParaRPr lang="id-ID" sz="1800" dirty="0" smtClean="0">
              <a:solidFill>
                <a:schemeClr val="tx1"/>
              </a:solidFill>
              <a:latin typeface="Berlin Sans FB" panose="020E0602020502020306" pitchFamily="34" charset="0"/>
            </a:endParaRPr>
          </a:p>
          <a:p>
            <a:pPr algn="ctr"/>
            <a:r>
              <a:rPr lang="id-ID" sz="2000" dirty="0" smtClean="0">
                <a:solidFill>
                  <a:schemeClr val="tx1"/>
                </a:solidFill>
                <a:latin typeface="Berlin Sans FB" panose="020E0602020502020306" pitchFamily="34" charset="0"/>
              </a:rPr>
              <a:t>Rancangan</a:t>
            </a:r>
          </a:p>
          <a:p>
            <a:pPr algn="ctr"/>
            <a:r>
              <a:rPr lang="id-ID" sz="2000" dirty="0" smtClean="0">
                <a:solidFill>
                  <a:schemeClr val="tx1"/>
                </a:solidFill>
                <a:latin typeface="Berlin Sans FB" panose="020E0602020502020306" pitchFamily="34" charset="0"/>
              </a:rPr>
              <a:t>Prioritas dan Plafon Anggaran Sementara (PPAS) APBD          Kota Solok Tahun 2016</a:t>
            </a:r>
            <a:endParaRPr lang="id-ID" sz="2000" dirty="0" smtClean="0">
              <a:solidFill>
                <a:schemeClr val="tx1"/>
              </a:solidFill>
              <a:latin typeface="Berlin Sans FB" panose="020E0602020502020306" pitchFamily="34" charset="0"/>
            </a:endParaRPr>
          </a:p>
          <a:p>
            <a:pPr algn="ctr"/>
            <a:endParaRPr lang="en-US" sz="2800" dirty="0">
              <a:solidFill>
                <a:schemeClr val="tx1"/>
              </a:solidFill>
              <a:latin typeface="Berlin Sans FB" panose="020E0602020502020306" pitchFamily="34" charset="0"/>
            </a:endParaRP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gradFill flip="none" rotWithShape="1">
            <a:gsLst>
              <a:gs pos="0">
                <a:schemeClr val="accent5">
                  <a:lumMod val="40000"/>
                  <a:lumOff val="60000"/>
                  <a:alpha val="77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476672" y="7833320"/>
            <a:ext cx="5914065" cy="53181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</a:pPr>
            <a:r>
              <a:rPr lang="id-ID" sz="1400" b="1" dirty="0">
                <a:latin typeface="Arial Rounded MT Bold" panose="020F0704030504030204" pitchFamily="34" charset="0"/>
              </a:rPr>
              <a:t>BADAN PERENCANAAN PEMBANGUNAN DAERAH</a:t>
            </a:r>
          </a:p>
          <a:p>
            <a:pPr algn="ctr" defTabSz="914400" eaLnBrk="0" fontAlgn="base" hangingPunct="0">
              <a:spcBef>
                <a:spcPct val="0"/>
              </a:spcBef>
            </a:pPr>
            <a:r>
              <a:rPr lang="id-ID" sz="1400" b="1" dirty="0">
                <a:latin typeface="Arial Rounded MT Bold" panose="020F0704030504030204" pitchFamily="34" charset="0"/>
              </a:rPr>
              <a:t>(BAPPEDA) KOTA SOLOK</a:t>
            </a:r>
          </a:p>
          <a:p>
            <a:pPr algn="ctr" defTabSz="914400" eaLnBrk="0" fontAlgn="base" hangingPunct="0">
              <a:spcBef>
                <a:spcPct val="0"/>
              </a:spcBef>
            </a:pPr>
            <a:r>
              <a:rPr lang="id-ID" sz="1400" b="1" dirty="0">
                <a:latin typeface="Arial Rounded MT Bold" panose="020F0704030504030204" pitchFamily="34" charset="0"/>
              </a:rPr>
              <a:t> </a:t>
            </a:r>
            <a:r>
              <a:rPr lang="id-ID" sz="1400" b="1" dirty="0" smtClean="0">
                <a:latin typeface="Arial Rounded MT Bold" panose="020F0704030504030204" pitchFamily="34" charset="0"/>
              </a:rPr>
              <a:t>2015</a:t>
            </a:r>
            <a:endParaRPr lang="id-ID" sz="1400" dirty="0">
              <a:latin typeface="Arial" panose="020B0604020202020204" pitchFamily="34" charset="0"/>
            </a:endParaRPr>
          </a:p>
        </p:txBody>
      </p:sp>
      <p:sp>
        <p:nvSpPr>
          <p:cNvPr id="5" name="Title 12"/>
          <p:cNvSpPr txBox="1">
            <a:spLocks/>
          </p:cNvSpPr>
          <p:nvPr/>
        </p:nvSpPr>
        <p:spPr>
          <a:xfrm>
            <a:off x="1269245" y="1671683"/>
            <a:ext cx="5210345" cy="570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5143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138" b="1" kern="1200">
                <a:solidFill>
                  <a:srgbClr val="E46C0A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sz="2600" smtClean="0">
                <a:solidFill>
                  <a:schemeClr val="tx1"/>
                </a:solidFill>
                <a:latin typeface="Britannic Bold" pitchFamily="34" charset="0"/>
              </a:rPr>
              <a:t>PEMERINTAH KOTA SOLOK</a:t>
            </a:r>
            <a:endParaRPr lang="en-US" sz="2600" dirty="0">
              <a:solidFill>
                <a:schemeClr val="tx1"/>
              </a:solidFill>
              <a:latin typeface="Britannic Bold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467" y="478015"/>
            <a:ext cx="843233" cy="1193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80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xt_and_Picture_Fade_on_Path.potx" id="{945DB302-3CF0-4D4B-8700-79B95C40A22F}" vid="{D7D3B775-AB83-4048-B9FF-CD4D78EBA0F3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AA36964A-DCA1-46AB-8B79-117CAE6018D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Animation slide Title slides out from behind picture (widescreen)</Template>
  <TotalTime>94</TotalTime>
  <Words>28</Words>
  <Application>Microsoft Office PowerPoint</Application>
  <PresentationFormat>A4 Paper (210x297 mm)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Arial Rounded MT Bold</vt:lpstr>
      <vt:lpstr>Berlin Sans FB</vt:lpstr>
      <vt:lpstr>Britannic Bold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Sample heading</dc:title>
  <dc:creator>Program</dc:creator>
  <cp:keywords/>
  <cp:lastModifiedBy>Program</cp:lastModifiedBy>
  <cp:revision>5</cp:revision>
  <cp:lastPrinted>2015-07-28T03:26:44Z</cp:lastPrinted>
  <dcterms:created xsi:type="dcterms:W3CDTF">2014-11-21T04:09:45Z</dcterms:created>
  <dcterms:modified xsi:type="dcterms:W3CDTF">2015-07-28T03:31:40Z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TC040144299991</vt:lpwstr>
  </property>
</Properties>
</file>